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35999738" cy="51206400"/>
  <p:notesSz cx="6858000" cy="9144000"/>
  <p:defaultTextStyle>
    <a:defPPr>
      <a:defRPr lang="es-CO"/>
    </a:defPPr>
    <a:lvl1pPr marL="0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1pPr>
    <a:lvl2pPr marL="2090605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2pPr>
    <a:lvl3pPr marL="4181209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3pPr>
    <a:lvl4pPr marL="6271813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4pPr>
    <a:lvl5pPr marL="8362420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5pPr>
    <a:lvl6pPr marL="10453023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6pPr>
    <a:lvl7pPr marL="12543628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7pPr>
    <a:lvl8pPr marL="14634231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8pPr>
    <a:lvl9pPr marL="16724836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0" d="100"/>
          <a:sy n="30" d="100"/>
        </p:scale>
        <p:origin x="90" y="-78"/>
      </p:cViewPr>
      <p:guideLst>
        <p:guide orient="horz" pos="16128"/>
        <p:guide pos="1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380311"/>
            <a:ext cx="30599777" cy="17827413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895217"/>
            <a:ext cx="26999804" cy="12363023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760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4370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726267"/>
            <a:ext cx="7762444" cy="4339505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726267"/>
            <a:ext cx="22837334" cy="4339505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8807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8969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766055"/>
            <a:ext cx="31049774" cy="21300436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4268002"/>
            <a:ext cx="31049774" cy="1120139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263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631334"/>
            <a:ext cx="15299889" cy="324899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631334"/>
            <a:ext cx="15299889" cy="324899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931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726278"/>
            <a:ext cx="31049774" cy="9897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552684"/>
            <a:ext cx="15229574" cy="615187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704560"/>
            <a:ext cx="15229574" cy="275115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552684"/>
            <a:ext cx="15304578" cy="615187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704560"/>
            <a:ext cx="15304578" cy="275115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264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4100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2844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13760"/>
            <a:ext cx="11610853" cy="11948160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372785"/>
            <a:ext cx="18224867" cy="3638973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61920"/>
            <a:ext cx="11610853" cy="28459857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809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13760"/>
            <a:ext cx="11610853" cy="11948160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372785"/>
            <a:ext cx="18224867" cy="3638973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61920"/>
            <a:ext cx="11610853" cy="28459857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7964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726278"/>
            <a:ext cx="31049774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3631334"/>
            <a:ext cx="31049774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7460758"/>
            <a:ext cx="809994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7460758"/>
            <a:ext cx="12149912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7460758"/>
            <a:ext cx="809994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770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10532" y="9090826"/>
            <a:ext cx="10875825" cy="1619667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54853" tIns="477428" rIns="954853" bIns="954853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CO" altLang="es-CO" sz="4995" b="1" dirty="0" smtClean="0">
                <a:latin typeface="Calibri" panose="020F0502020204030204" pitchFamily="34" charset="0"/>
              </a:rPr>
              <a:t>Introducción</a:t>
            </a:r>
            <a:r>
              <a:rPr lang="es-CO" altLang="es-CO" sz="2974" dirty="0" smtClean="0">
                <a:latin typeface="Times New Roman" panose="02020603050405020304" pitchFamily="18" charset="0"/>
              </a:rPr>
              <a:t>  </a:t>
            </a:r>
            <a:endParaRPr lang="es-CO" altLang="ja-JP" sz="2974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s-CO" altLang="es-CO" sz="2974" dirty="0" smtClean="0">
                <a:latin typeface="Times New Roman" panose="02020603050405020304" pitchFamily="18" charset="0"/>
              </a:rPr>
              <a:t>		</a:t>
            </a:r>
            <a:endParaRPr lang="es-CO" altLang="es-CO" sz="2974" i="1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s-CO" altLang="es-CO" sz="2974" dirty="0">
              <a:latin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510532" y="26546903"/>
            <a:ext cx="10875825" cy="1409892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54853" tIns="477428" rIns="954853" bIns="954853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CO" altLang="es-CO" sz="4639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Metodología</a:t>
            </a:r>
            <a:r>
              <a:rPr lang="es-CO" altLang="es-CO" sz="2498" dirty="0" smtClean="0">
                <a:solidFill>
                  <a:srgbClr val="FF8000"/>
                </a:solidFill>
                <a:latin typeface="Times New Roman" panose="02020603050405020304" pitchFamily="18" charset="0"/>
              </a:rPr>
              <a:t>	</a:t>
            </a:r>
            <a:endParaRPr lang="es-CO" altLang="es-CO" sz="2498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s-CO" altLang="es-CO" sz="2974" dirty="0">
              <a:latin typeface="Times New Roman" panose="02020603050405020304" pitchFamily="18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8677721" y="42692595"/>
            <a:ext cx="15987086" cy="383297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54853" tIns="477428" rIns="954853" bIns="954853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altLang="es-CO" sz="4639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Conclusiones</a:t>
            </a:r>
          </a:p>
          <a:p>
            <a:pPr eaLnBrk="1" hangingPunct="1">
              <a:spcBef>
                <a:spcPct val="10000"/>
              </a:spcBef>
            </a:pPr>
            <a:r>
              <a:rPr lang="es-CO" altLang="es-CO" sz="2974" b="1" dirty="0" smtClean="0">
                <a:latin typeface="Times New Roman" panose="02020603050405020304" pitchFamily="18" charset="0"/>
              </a:rPr>
              <a:t>XXXXXXXXXXX</a:t>
            </a:r>
            <a:endParaRPr lang="es-CO" altLang="es-CO" sz="2974" dirty="0">
              <a:latin typeface="Times New Roman" panose="02020603050405020304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3783600" y="9090825"/>
            <a:ext cx="20881208" cy="2085288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54853" tIns="477428" rIns="954853" bIns="954853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CO" altLang="es-CO" sz="4995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Resultados</a:t>
            </a:r>
            <a:endParaRPr lang="es-CO" altLang="es-CO" sz="2974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s-CO" altLang="es-CO" sz="3200" dirty="0" smtClean="0">
                <a:latin typeface="Times New Roman" panose="02020603050405020304" pitchFamily="18" charset="0"/>
              </a:rPr>
              <a:t>XXXXXXX</a:t>
            </a:r>
            <a:endParaRPr lang="es-CO" altLang="es-CO" sz="3200" dirty="0">
              <a:latin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782680" y="31137729"/>
            <a:ext cx="20881585" cy="954316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54853" tIns="477428" rIns="978824" bIns="954853" numCol="2" spcCol="457200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CO" sz="4639" b="1" dirty="0" smtClean="0">
                <a:solidFill>
                  <a:srgbClr val="000000"/>
                </a:solidFill>
                <a:latin typeface="Calibri" charset="0"/>
              </a:rPr>
              <a:t>Discusión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s-CO" sz="2974" dirty="0" smtClean="0">
                <a:latin typeface="Times New Roman" charset="0"/>
              </a:rPr>
              <a:t>XXXXXXXX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s-CO" sz="2974" dirty="0" smtClean="0">
                <a:latin typeface="Times New Roman" charset="0"/>
              </a:rPr>
              <a:t> </a:t>
            </a:r>
          </a:p>
          <a:p>
            <a:pPr eaLnBrk="1" hangingPunct="1">
              <a:spcBef>
                <a:spcPct val="10000"/>
              </a:spcBef>
              <a:defRPr/>
            </a:pPr>
            <a:endParaRPr lang="es-CO" sz="2974" dirty="0">
              <a:latin typeface="Times New Roman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227308" y="4815970"/>
            <a:ext cx="33533795" cy="259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6456" tIns="286456" rIns="286456" bIns="286456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ts val="589"/>
              </a:spcAft>
              <a:tabLst>
                <a:tab pos="500063" algn="l"/>
              </a:tabLst>
            </a:pPr>
            <a:r>
              <a:rPr lang="es-CO" sz="6000" b="1" dirty="0">
                <a:latin typeface="+mn-lt"/>
              </a:rPr>
              <a:t>Autor(es) (nombres completos</a:t>
            </a:r>
            <a:r>
              <a:rPr lang="es-CO" sz="6000" b="1" dirty="0" smtClean="0">
                <a:latin typeface="+mn-lt"/>
              </a:rPr>
              <a:t>)</a:t>
            </a:r>
          </a:p>
          <a:p>
            <a:pPr algn="ctr" eaLnBrk="1" hangingPunct="1">
              <a:spcBef>
                <a:spcPct val="10000"/>
              </a:spcBef>
              <a:spcAft>
                <a:spcPts val="589"/>
              </a:spcAft>
              <a:tabLst>
                <a:tab pos="500063" algn="l"/>
              </a:tabLst>
            </a:pPr>
            <a:r>
              <a:rPr lang="es-CO" sz="6000" b="1" smtClean="0">
                <a:latin typeface="+mn-lt"/>
              </a:rPr>
              <a:t>INSTITUCIÓN XXXXXXXXXXX</a:t>
            </a:r>
            <a:endParaRPr lang="es-CO" sz="6000" b="1" dirty="0">
              <a:latin typeface="+mn-lt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10798" y="42671342"/>
            <a:ext cx="15987463" cy="727132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54853" tIns="477428" rIns="954853" bIns="954853" numCol="2" spcCol="802806"/>
          <a:lstStyle/>
          <a:p>
            <a:pPr marL="522188" indent="-522188">
              <a:spcBef>
                <a:spcPct val="50000"/>
              </a:spcBef>
              <a:defRPr/>
            </a:pPr>
            <a:r>
              <a:rPr lang="es-CO" sz="4639" b="1" dirty="0" smtClean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Referencias bibliográficas</a:t>
            </a: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r>
              <a:rPr lang="es-CO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Se recomienda considerar las Normas APA.</a:t>
            </a: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s-CO" sz="3200" dirty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r>
              <a:rPr lang="es-CO" sz="32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s-CO" sz="2974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Rectangle 180"/>
          <p:cNvSpPr>
            <a:spLocks noChangeArrowheads="1"/>
          </p:cNvSpPr>
          <p:nvPr/>
        </p:nvSpPr>
        <p:spPr bwMode="auto">
          <a:xfrm>
            <a:off x="630579" y="931384"/>
            <a:ext cx="34765372" cy="364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7742" rIns="95485" bIns="47742" anchor="ctr">
            <a:spAutoFit/>
          </a:bodyPr>
          <a:lstStyle/>
          <a:p>
            <a:pPr algn="ctr">
              <a:defRPr/>
            </a:pPr>
            <a:r>
              <a:rPr lang="es-CO" sz="11537" b="1" dirty="0" smtClean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TITULO</a:t>
            </a:r>
          </a:p>
          <a:p>
            <a:pPr algn="ctr">
              <a:defRPr/>
            </a:pPr>
            <a:endParaRPr lang="es-CO" sz="11537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6"/>
          <p:cNvSpPr/>
          <p:nvPr/>
        </p:nvSpPr>
        <p:spPr>
          <a:xfrm>
            <a:off x="4659990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3" name="Oval 16"/>
          <p:cNvSpPr/>
          <p:nvPr/>
        </p:nvSpPr>
        <p:spPr>
          <a:xfrm>
            <a:off x="7979382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4" name="Oval 17"/>
          <p:cNvSpPr/>
          <p:nvPr/>
        </p:nvSpPr>
        <p:spPr>
          <a:xfrm>
            <a:off x="11300664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5" name="Oval 18"/>
          <p:cNvSpPr/>
          <p:nvPr/>
        </p:nvSpPr>
        <p:spPr>
          <a:xfrm>
            <a:off x="14621944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6" name="Oval 19"/>
          <p:cNvSpPr/>
          <p:nvPr/>
        </p:nvSpPr>
        <p:spPr>
          <a:xfrm>
            <a:off x="17941336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7" name="Oval 20"/>
          <p:cNvSpPr/>
          <p:nvPr/>
        </p:nvSpPr>
        <p:spPr>
          <a:xfrm>
            <a:off x="21262618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8" name="Oval 21"/>
          <p:cNvSpPr/>
          <p:nvPr/>
        </p:nvSpPr>
        <p:spPr>
          <a:xfrm>
            <a:off x="24582010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19" name="Oval 22"/>
          <p:cNvSpPr/>
          <p:nvPr/>
        </p:nvSpPr>
        <p:spPr>
          <a:xfrm>
            <a:off x="27903290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sp>
        <p:nvSpPr>
          <p:cNvPr id="20" name="Oval 23"/>
          <p:cNvSpPr/>
          <p:nvPr/>
        </p:nvSpPr>
        <p:spPr>
          <a:xfrm>
            <a:off x="31222683" y="41446406"/>
            <a:ext cx="377633" cy="343646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97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5280" y="47012947"/>
            <a:ext cx="14356080" cy="30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855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28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Adriana Garcia Palacio</dc:creator>
  <cp:lastModifiedBy>14716893</cp:lastModifiedBy>
  <cp:revision>11</cp:revision>
  <dcterms:created xsi:type="dcterms:W3CDTF">2015-09-24T23:17:08Z</dcterms:created>
  <dcterms:modified xsi:type="dcterms:W3CDTF">2017-07-10T01:07:54Z</dcterms:modified>
</cp:coreProperties>
</file>