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35999738" cy="51206400"/>
  <p:notesSz cx="6858000" cy="9144000"/>
  <p:defaultTextStyle>
    <a:defPPr>
      <a:defRPr lang="es-CO"/>
    </a:defPPr>
    <a:lvl1pPr marL="0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1pPr>
    <a:lvl2pPr marL="2090605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2pPr>
    <a:lvl3pPr marL="4181209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3pPr>
    <a:lvl4pPr marL="6271813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4pPr>
    <a:lvl5pPr marL="8362420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5pPr>
    <a:lvl6pPr marL="10453023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6pPr>
    <a:lvl7pPr marL="12543628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7pPr>
    <a:lvl8pPr marL="14634231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8pPr>
    <a:lvl9pPr marL="16724836" algn="l" defTabSz="4181209" rtl="0" eaLnBrk="1" latinLnBrk="0" hangingPunct="1">
      <a:defRPr sz="82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3" d="100"/>
          <a:sy n="33" d="100"/>
        </p:scale>
        <p:origin x="-72" y="-78"/>
      </p:cViewPr>
      <p:guideLst>
        <p:guide orient="horz" pos="16128"/>
        <p:guide pos="11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8380311"/>
            <a:ext cx="30599777" cy="17827413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6895217"/>
            <a:ext cx="26999804" cy="12363023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5760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74370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726267"/>
            <a:ext cx="7762444" cy="4339505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726267"/>
            <a:ext cx="22837334" cy="4339505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78807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8969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2766055"/>
            <a:ext cx="31049774" cy="21300436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34268002"/>
            <a:ext cx="31049774" cy="11201396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2639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3631334"/>
            <a:ext cx="15299889" cy="324899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3631334"/>
            <a:ext cx="15299889" cy="324899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931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726278"/>
            <a:ext cx="31049774" cy="9897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2552684"/>
            <a:ext cx="15229574" cy="615187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8704560"/>
            <a:ext cx="15229574" cy="275115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2552684"/>
            <a:ext cx="15304578" cy="6151876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8704560"/>
            <a:ext cx="15304578" cy="2751159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1264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54100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12844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13760"/>
            <a:ext cx="11610853" cy="11948160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7372785"/>
            <a:ext cx="18224867" cy="36389733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61920"/>
            <a:ext cx="11610853" cy="28459857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3809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3413760"/>
            <a:ext cx="11610853" cy="11948160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7372785"/>
            <a:ext cx="18224867" cy="36389733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5361920"/>
            <a:ext cx="11610853" cy="28459857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67964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726278"/>
            <a:ext cx="31049774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3631334"/>
            <a:ext cx="31049774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7460758"/>
            <a:ext cx="8099941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ED00-6F00-437C-A594-193077CB315C}" type="datetimeFigureOut">
              <a:rPr lang="es-CO" smtClean="0"/>
              <a:pPr/>
              <a:t>09/07/2017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7460758"/>
            <a:ext cx="12149912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7460758"/>
            <a:ext cx="8099941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5A56-F8A4-4589-B97B-F6D70EB74B8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07701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440314" y="10062353"/>
            <a:ext cx="9492880" cy="1528339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1012" tIns="450507" rIns="901012" bIns="901012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CO" altLang="es-CO" sz="4713" b="1" dirty="0" smtClean="0">
                <a:latin typeface="Calibri" panose="020F0502020204030204" pitchFamily="34" charset="0"/>
              </a:rPr>
              <a:t>Introducción</a:t>
            </a:r>
          </a:p>
          <a:p>
            <a:pPr eaLnBrk="1" hangingPunct="1">
              <a:spcBef>
                <a:spcPct val="10000"/>
              </a:spcBef>
            </a:pPr>
            <a:r>
              <a:rPr lang="es-CO" altLang="es-CO" sz="2806" dirty="0" smtClean="0">
                <a:latin typeface="Times New Roman" panose="02020603050405020304" pitchFamily="18" charset="0"/>
              </a:rPr>
              <a:t>XXXXX</a:t>
            </a:r>
            <a:endParaRPr lang="es-CO" altLang="es-CO" sz="2806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s-CO" altLang="es-CO" sz="2806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s-CO" altLang="ja-JP" sz="2806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s-CO" altLang="es-CO" sz="2806" dirty="0" smtClean="0">
                <a:latin typeface="Times New Roman" panose="02020603050405020304" pitchFamily="18" charset="0"/>
              </a:rPr>
              <a:t>		</a:t>
            </a:r>
            <a:endParaRPr lang="es-CO" altLang="es-CO" sz="2806" i="1" dirty="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endParaRPr lang="es-CO" altLang="es-CO" sz="2806" dirty="0">
              <a:latin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440314" y="26534136"/>
            <a:ext cx="9492880" cy="1330393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1012" tIns="450507" rIns="901012" bIns="901012"/>
          <a:lstStyle>
            <a:lvl1pPr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CO" altLang="es-CO" sz="4377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Metodología</a:t>
            </a:r>
            <a:endParaRPr lang="es-CO" altLang="es-CO" sz="2357" dirty="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s-CO" altLang="es-CO" sz="2806" dirty="0">
                <a:latin typeface="Times New Roman" panose="02020603050405020304" pitchFamily="18" charset="0"/>
              </a:rPr>
              <a:t>XXXXX</a:t>
            </a:r>
          </a:p>
          <a:p>
            <a:pPr eaLnBrk="1" hangingPunct="1">
              <a:spcBef>
                <a:spcPct val="10000"/>
              </a:spcBef>
            </a:pPr>
            <a:endParaRPr lang="es-CO" altLang="es-CO" sz="2806" dirty="0">
              <a:latin typeface="Times New Roman" panose="02020603050405020304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8853303" y="41749828"/>
            <a:ext cx="14786302" cy="361684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1012" tIns="450507" rIns="901012" bIns="901012"/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O" altLang="es-CO" sz="4377" b="1" smtClean="0">
                <a:solidFill>
                  <a:srgbClr val="000000"/>
                </a:solidFill>
                <a:latin typeface="Calibri" panose="020F0502020204030204" pitchFamily="34" charset="0"/>
              </a:rPr>
              <a:t>Información Adicional</a:t>
            </a:r>
            <a:endParaRPr lang="es-CO" altLang="es-CO" sz="4377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s-CO" altLang="es-CO" sz="2806" dirty="0" smtClean="0">
                <a:latin typeface="Times New Roman" panose="02020603050405020304" pitchFamily="18" charset="0"/>
              </a:rPr>
              <a:t>XXXXXXX </a:t>
            </a:r>
            <a:endParaRPr lang="es-CO" altLang="es-CO" sz="2806" dirty="0">
              <a:latin typeface="Times New Roman" panose="02020603050405020304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3296192" y="10062352"/>
            <a:ext cx="9492880" cy="2977571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1012" tIns="450507" rIns="901012" bIns="901012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CO" altLang="es-CO" sz="4713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Resultados </a:t>
            </a:r>
          </a:p>
          <a:p>
            <a:pPr eaLnBrk="1" hangingPunct="1">
              <a:spcBef>
                <a:spcPct val="10000"/>
              </a:spcBef>
            </a:pPr>
            <a:r>
              <a:rPr lang="es-CO" altLang="es-CO" sz="2806" dirty="0" smtClean="0">
                <a:latin typeface="Times New Roman" panose="02020603050405020304" pitchFamily="18" charset="0"/>
              </a:rPr>
              <a:t>XXXXX</a:t>
            </a:r>
            <a:endParaRPr lang="es-CO" altLang="es-CO" sz="2806" dirty="0">
              <a:latin typeface="Times New Roman" panose="02020603050405020304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4146725" y="10062351"/>
            <a:ext cx="9492880" cy="23520179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1012" tIns="450507" rIns="901012" bIns="901012"/>
          <a:lstStyle>
            <a:lvl1pPr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O" altLang="es-CO" sz="4377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Discusión</a:t>
            </a:r>
          </a:p>
          <a:p>
            <a:pPr eaLnBrk="1" hangingPunct="1">
              <a:spcBef>
                <a:spcPct val="10000"/>
              </a:spcBef>
            </a:pPr>
            <a:r>
              <a:rPr lang="es-CO" altLang="es-CO" sz="2806" dirty="0" smtClean="0">
                <a:latin typeface="Times New Roman" panose="02020603050405020304" pitchFamily="18" charset="0"/>
              </a:rPr>
              <a:t>XXXXXXX</a:t>
            </a:r>
            <a:endParaRPr lang="es-CO" altLang="es-CO" sz="2806" dirty="0">
              <a:latin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173059" y="5971706"/>
            <a:ext cx="31642935" cy="256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304" tIns="270304" rIns="270304" bIns="270304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10000"/>
              </a:spcBef>
              <a:spcAft>
                <a:spcPts val="589"/>
              </a:spcAft>
              <a:tabLst>
                <a:tab pos="500063" algn="l"/>
              </a:tabLst>
            </a:pPr>
            <a:r>
              <a:rPr lang="es-CO" sz="6000" b="1" dirty="0" smtClean="0">
                <a:latin typeface="+mn-lt"/>
              </a:rPr>
              <a:t>Autor(es) (nombres completos</a:t>
            </a:r>
            <a:r>
              <a:rPr lang="es-CO" sz="6000" b="1" dirty="0" smtClean="0">
                <a:latin typeface="+mn-lt"/>
              </a:rPr>
              <a:t>)</a:t>
            </a:r>
          </a:p>
          <a:p>
            <a:pPr algn="ctr" eaLnBrk="1" hangingPunct="1">
              <a:spcBef>
                <a:spcPct val="10000"/>
              </a:spcBef>
              <a:spcAft>
                <a:spcPts val="589"/>
              </a:spcAft>
              <a:tabLst>
                <a:tab pos="500063" algn="l"/>
              </a:tabLst>
            </a:pPr>
            <a:r>
              <a:rPr lang="es-CO" sz="6000" b="1" dirty="0" smtClean="0">
                <a:latin typeface="+mn-lt"/>
              </a:rPr>
              <a:t>INSTITUCIÓN XXXXXXXX</a:t>
            </a:r>
            <a:endParaRPr lang="es-CO" sz="6000" b="1" dirty="0" smtClean="0">
              <a:latin typeface="+mn-lt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440563" y="41749375"/>
            <a:ext cx="15146433" cy="6861315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1012" tIns="450507" rIns="901012" bIns="901012" numCol="2" spcCol="802806"/>
          <a:lstStyle/>
          <a:p>
            <a:pPr marL="492734" indent="-492734">
              <a:spcBef>
                <a:spcPct val="50000"/>
              </a:spcBef>
              <a:defRPr/>
            </a:pPr>
            <a:r>
              <a:rPr lang="es-CO" sz="4377" b="1" dirty="0" smtClean="0">
                <a:solidFill>
                  <a:srgbClr val="000000"/>
                </a:solidFill>
                <a:latin typeface="Calibri"/>
                <a:ea typeface="ＭＳ Ｐゴシック" pitchFamily="-111" charset="-128"/>
                <a:cs typeface="ＭＳ Ｐゴシック" pitchFamily="-111" charset="-128"/>
              </a:rPr>
              <a:t>Referencias bibliográficas</a:t>
            </a:r>
          </a:p>
          <a:p>
            <a:pPr indent="-492734">
              <a:spcBef>
                <a:spcPct val="10000"/>
              </a:spcBef>
              <a:tabLst>
                <a:tab pos="508000" algn="l"/>
              </a:tabLst>
              <a:defRPr/>
            </a:pPr>
            <a:endParaRPr lang="es-CO" sz="2806" dirty="0" smtClean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r>
              <a:rPr lang="es-CO" sz="2806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Se recomienda considerar las Normas APA.</a:t>
            </a: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endParaRPr lang="es-CO" sz="2806" dirty="0">
              <a:latin typeface="Times New Roman" panose="02020603050405020304" pitchFamily="18" charset="0"/>
              <a:ea typeface="MS PGothic" panose="020B0600070205080204" pitchFamily="34" charset="-128"/>
            </a:endParaRPr>
          </a:p>
          <a:p>
            <a:pPr>
              <a:spcBef>
                <a:spcPct val="10000"/>
              </a:spcBef>
              <a:tabLst>
                <a:tab pos="508000" algn="l"/>
              </a:tabLst>
            </a:pPr>
            <a:r>
              <a:rPr lang="es-CO" sz="2806" dirty="0" smtClean="0">
                <a:latin typeface="Times New Roman" panose="02020603050405020304" pitchFamily="18" charset="0"/>
                <a:ea typeface="MS PGothic" panose="020B0600070205080204" pitchFamily="34" charset="-128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s-CO" sz="2806" dirty="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2" name="Text Box 70"/>
          <p:cNvSpPr txBox="1">
            <a:spLocks noChangeArrowheads="1"/>
          </p:cNvSpPr>
          <p:nvPr/>
        </p:nvSpPr>
        <p:spPr bwMode="auto">
          <a:xfrm>
            <a:off x="24203740" y="34690747"/>
            <a:ext cx="9435866" cy="514732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01012" tIns="450507" rIns="901012" bIns="901012"/>
          <a:lstStyle>
            <a:lvl1pPr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CO" altLang="es-CO" sz="4377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Conclusiones</a:t>
            </a:r>
          </a:p>
          <a:p>
            <a:pPr eaLnBrk="1" hangingPunct="1">
              <a:spcBef>
                <a:spcPct val="10000"/>
              </a:spcBef>
            </a:pPr>
            <a:r>
              <a:rPr lang="es-CO" altLang="es-CO" sz="2806" dirty="0" smtClean="0">
                <a:latin typeface="Times New Roman" panose="02020603050405020304" pitchFamily="18" charset="0"/>
              </a:rPr>
              <a:t>XXXXXXX </a:t>
            </a:r>
            <a:endParaRPr lang="es-CO" altLang="es-CO" sz="2806" dirty="0">
              <a:latin typeface="Times New Roman" panose="02020603050405020304" pitchFamily="18" charset="0"/>
            </a:endParaRPr>
          </a:p>
        </p:txBody>
      </p:sp>
      <p:sp>
        <p:nvSpPr>
          <p:cNvPr id="13" name="Rectangle 180"/>
          <p:cNvSpPr>
            <a:spLocks noChangeArrowheads="1"/>
          </p:cNvSpPr>
          <p:nvPr/>
        </p:nvSpPr>
        <p:spPr bwMode="auto">
          <a:xfrm>
            <a:off x="1609979" y="2363104"/>
            <a:ext cx="32805067" cy="3441384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101" tIns="45050" rIns="90101" bIns="45050" anchor="ctr">
            <a:spAutoFit/>
          </a:bodyPr>
          <a:lstStyle/>
          <a:p>
            <a:pPr algn="ctr">
              <a:defRPr/>
            </a:pPr>
            <a:r>
              <a:rPr lang="es-CO" sz="10886" b="1" dirty="0" smtClean="0">
                <a:ln>
                  <a:solidFill>
                    <a:schemeClr val="bg1"/>
                  </a:solidFill>
                </a:ln>
                <a:latin typeface="Calibri"/>
                <a:ea typeface="ＭＳ Ｐゴシック" charset="0"/>
                <a:cs typeface="ＭＳ Ｐゴシック" charset="0"/>
              </a:rPr>
              <a:t>TITULO</a:t>
            </a:r>
          </a:p>
          <a:p>
            <a:pPr algn="ctr">
              <a:defRPr/>
            </a:pPr>
            <a:endParaRPr lang="es-CO" sz="10886" b="1" dirty="0" smtClean="0">
              <a:ln>
                <a:solidFill>
                  <a:schemeClr val="bg1"/>
                </a:solidFill>
              </a:ln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Oval 6"/>
          <p:cNvSpPr/>
          <p:nvPr/>
        </p:nvSpPr>
        <p:spPr>
          <a:xfrm>
            <a:off x="5412184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15" name="Oval 16"/>
          <p:cNvSpPr/>
          <p:nvPr/>
        </p:nvSpPr>
        <p:spPr>
          <a:xfrm>
            <a:off x="8544407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16" name="Oval 17"/>
          <p:cNvSpPr/>
          <p:nvPr/>
        </p:nvSpPr>
        <p:spPr>
          <a:xfrm>
            <a:off x="11678413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17" name="Oval 18"/>
          <p:cNvSpPr/>
          <p:nvPr/>
        </p:nvSpPr>
        <p:spPr>
          <a:xfrm>
            <a:off x="14812417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18" name="Oval 19"/>
          <p:cNvSpPr/>
          <p:nvPr/>
        </p:nvSpPr>
        <p:spPr>
          <a:xfrm>
            <a:off x="17944640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19" name="Oval 20"/>
          <p:cNvSpPr/>
          <p:nvPr/>
        </p:nvSpPr>
        <p:spPr>
          <a:xfrm>
            <a:off x="21078645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20" name="Oval 21"/>
          <p:cNvSpPr/>
          <p:nvPr/>
        </p:nvSpPr>
        <p:spPr>
          <a:xfrm>
            <a:off x="24210868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21" name="Oval 22"/>
          <p:cNvSpPr/>
          <p:nvPr/>
        </p:nvSpPr>
        <p:spPr>
          <a:xfrm>
            <a:off x="27344872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sp>
        <p:nvSpPr>
          <p:cNvPr id="22" name="Oval 23"/>
          <p:cNvSpPr/>
          <p:nvPr/>
        </p:nvSpPr>
        <p:spPr>
          <a:xfrm>
            <a:off x="30477095" y="40593507"/>
            <a:ext cx="356339" cy="324269"/>
          </a:xfrm>
          <a:prstGeom prst="ellipse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414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93840" y="46268640"/>
            <a:ext cx="13807440" cy="31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501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32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Jenny Adriana Garcia Palacio</dc:creator>
  <cp:lastModifiedBy>14716893</cp:lastModifiedBy>
  <cp:revision>12</cp:revision>
  <dcterms:created xsi:type="dcterms:W3CDTF">2015-09-24T23:17:08Z</dcterms:created>
  <dcterms:modified xsi:type="dcterms:W3CDTF">2017-07-10T01:04:14Z</dcterms:modified>
</cp:coreProperties>
</file>