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584" r:id="rId3"/>
    <p:sldId id="257" r:id="rId4"/>
    <p:sldId id="259" r:id="rId5"/>
    <p:sldId id="258" r:id="rId6"/>
    <p:sldId id="260" r:id="rId7"/>
    <p:sldId id="261" r:id="rId8"/>
    <p:sldId id="264" r:id="rId9"/>
    <p:sldId id="538" r:id="rId10"/>
    <p:sldId id="583" r:id="rId11"/>
    <p:sldId id="565" r:id="rId12"/>
    <p:sldId id="579" r:id="rId13"/>
    <p:sldId id="580" r:id="rId14"/>
    <p:sldId id="58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50000"/>
    <p:restoredTop sz="92947"/>
  </p:normalViewPr>
  <p:slideViewPr>
    <p:cSldViewPr snapToGrid="0" snapToObjects="1">
      <p:cViewPr varScale="1">
        <p:scale>
          <a:sx n="102" d="100"/>
          <a:sy n="102" d="100"/>
        </p:scale>
        <p:origin x="12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C64884-92A2-B84D-9ADE-1DA2608DBD0B}" type="doc">
      <dgm:prSet loTypeId="urn:microsoft.com/office/officeart/2005/8/layout/arrow2" loCatId="" qsTypeId="urn:microsoft.com/office/officeart/2005/8/quickstyle/simple1" qsCatId="simple" csTypeId="urn:microsoft.com/office/officeart/2005/8/colors/accent6_2" csCatId="accent6" phldr="1"/>
      <dgm:spPr/>
    </dgm:pt>
    <dgm:pt modelId="{2C04C554-F599-A747-BD1B-AB73D67609FD}">
      <dgm:prSet phldrT="[Texto]" custT="1"/>
      <dgm:spPr/>
      <dgm:t>
        <a:bodyPr/>
        <a:lstStyle/>
        <a:p>
          <a:r>
            <a:rPr lang="es-ES" sz="1800" dirty="0"/>
            <a:t>Rutas hacia el Nuevo Mundo</a:t>
          </a:r>
        </a:p>
      </dgm:t>
    </dgm:pt>
    <dgm:pt modelId="{8206EBE4-84FC-7C41-B8B0-89B6D79E32A3}" type="parTrans" cxnId="{33B33878-BBE6-8244-AEF4-AA3F87A29ABF}">
      <dgm:prSet/>
      <dgm:spPr/>
      <dgm:t>
        <a:bodyPr/>
        <a:lstStyle/>
        <a:p>
          <a:endParaRPr lang="es-ES"/>
        </a:p>
      </dgm:t>
    </dgm:pt>
    <dgm:pt modelId="{BD636971-A71E-8C47-B331-A575B48F40BA}" type="sibTrans" cxnId="{33B33878-BBE6-8244-AEF4-AA3F87A29ABF}">
      <dgm:prSet/>
      <dgm:spPr/>
      <dgm:t>
        <a:bodyPr/>
        <a:lstStyle/>
        <a:p>
          <a:endParaRPr lang="es-ES"/>
        </a:p>
      </dgm:t>
    </dgm:pt>
    <dgm:pt modelId="{8EDC1E7A-4058-EB4D-BBB7-E569498866ED}">
      <dgm:prSet phldrT="[Texto]" custT="1"/>
      <dgm:spPr/>
      <dgm:t>
        <a:bodyPr/>
        <a:lstStyle/>
        <a:p>
          <a:r>
            <a:rPr lang="es-CL" sz="2000" dirty="0"/>
            <a:t>Viejos temas  ...nuevos desafios ...”</a:t>
          </a:r>
          <a:endParaRPr lang="es-ES" sz="2000" dirty="0"/>
        </a:p>
      </dgm:t>
    </dgm:pt>
    <dgm:pt modelId="{2F2B15B3-DFD5-CD43-8DAA-D1B945CAD67D}" type="parTrans" cxnId="{2478860F-93E5-4045-8809-DF7C16FB1B13}">
      <dgm:prSet/>
      <dgm:spPr/>
      <dgm:t>
        <a:bodyPr/>
        <a:lstStyle/>
        <a:p>
          <a:endParaRPr lang="es-ES"/>
        </a:p>
      </dgm:t>
    </dgm:pt>
    <dgm:pt modelId="{E64D0BF9-EA85-2945-A573-AE095BD89B05}" type="sibTrans" cxnId="{2478860F-93E5-4045-8809-DF7C16FB1B13}">
      <dgm:prSet/>
      <dgm:spPr/>
      <dgm:t>
        <a:bodyPr/>
        <a:lstStyle/>
        <a:p>
          <a:endParaRPr lang="es-ES"/>
        </a:p>
      </dgm:t>
    </dgm:pt>
    <dgm:pt modelId="{A629BF65-AB38-4243-8B21-E0CE40ED53B2}">
      <dgm:prSet phldrT="[Texto]"/>
      <dgm:spPr/>
      <dgm:t>
        <a:bodyPr/>
        <a:lstStyle/>
        <a:p>
          <a:r>
            <a:rPr lang="es-ES" dirty="0"/>
            <a:t>Diversidad e Inclusión </a:t>
          </a:r>
        </a:p>
      </dgm:t>
    </dgm:pt>
    <dgm:pt modelId="{0214D3B0-C0A9-D74A-8538-875045DCFF03}" type="parTrans" cxnId="{23EFF4D3-27DC-C941-8319-4B9330A66F7F}">
      <dgm:prSet/>
      <dgm:spPr/>
      <dgm:t>
        <a:bodyPr/>
        <a:lstStyle/>
        <a:p>
          <a:endParaRPr lang="es-ES"/>
        </a:p>
      </dgm:t>
    </dgm:pt>
    <dgm:pt modelId="{40B380C1-8620-B74C-BA91-28C47E0E451A}" type="sibTrans" cxnId="{23EFF4D3-27DC-C941-8319-4B9330A66F7F}">
      <dgm:prSet/>
      <dgm:spPr/>
      <dgm:t>
        <a:bodyPr/>
        <a:lstStyle/>
        <a:p>
          <a:endParaRPr lang="es-ES"/>
        </a:p>
      </dgm:t>
    </dgm:pt>
    <dgm:pt modelId="{022E0103-D310-FF4E-8A73-E82885D0D254}" type="pres">
      <dgm:prSet presAssocID="{73C64884-92A2-B84D-9ADE-1DA2608DBD0B}" presName="arrowDiagram" presStyleCnt="0">
        <dgm:presLayoutVars>
          <dgm:chMax val="5"/>
          <dgm:dir/>
          <dgm:resizeHandles val="exact"/>
        </dgm:presLayoutVars>
      </dgm:prSet>
      <dgm:spPr/>
    </dgm:pt>
    <dgm:pt modelId="{0C4D533B-D2D0-5945-88CE-A59621511EB7}" type="pres">
      <dgm:prSet presAssocID="{73C64884-92A2-B84D-9ADE-1DA2608DBD0B}" presName="arrow" presStyleLbl="bgShp" presStyleIdx="0" presStyleCnt="1" custLinFactNeighborY="13901"/>
      <dgm:spPr/>
    </dgm:pt>
    <dgm:pt modelId="{38FD4689-ED68-E84A-BFE1-C1247973188D}" type="pres">
      <dgm:prSet presAssocID="{73C64884-92A2-B84D-9ADE-1DA2608DBD0B}" presName="arrowDiagram3" presStyleCnt="0"/>
      <dgm:spPr/>
    </dgm:pt>
    <dgm:pt modelId="{94E20C02-D3CF-AB4D-8A8A-E694ACF2A5AC}" type="pres">
      <dgm:prSet presAssocID="{2C04C554-F599-A747-BD1B-AB73D67609FD}" presName="bullet3a" presStyleLbl="node1" presStyleIdx="0" presStyleCnt="3" custLinFactX="100000" custLinFactNeighborX="134070" custLinFactNeighborY="-34420"/>
      <dgm:spPr/>
    </dgm:pt>
    <dgm:pt modelId="{2D0A29DC-A808-F84D-BD82-AF6CB6185407}" type="pres">
      <dgm:prSet presAssocID="{2C04C554-F599-A747-BD1B-AB73D67609FD}" presName="textBox3a" presStyleLbl="revTx" presStyleIdx="0" presStyleCnt="3" custLinFactNeighborX="30789" custLinFactNeighborY="903">
        <dgm:presLayoutVars>
          <dgm:bulletEnabled val="1"/>
        </dgm:presLayoutVars>
      </dgm:prSet>
      <dgm:spPr/>
    </dgm:pt>
    <dgm:pt modelId="{313DBDAB-16C8-0A4F-BE94-79267A5F6B55}" type="pres">
      <dgm:prSet presAssocID="{8EDC1E7A-4058-EB4D-BBB7-E569498866ED}" presName="bullet3b" presStyleLbl="node1" presStyleIdx="1" presStyleCnt="3" custScaleX="89169" custScaleY="73064" custLinFactNeighborX="83786" custLinFactNeighborY="41893"/>
      <dgm:spPr/>
    </dgm:pt>
    <dgm:pt modelId="{43C02DB1-E815-444A-B261-36404DD553F8}" type="pres">
      <dgm:prSet presAssocID="{8EDC1E7A-4058-EB4D-BBB7-E569498866ED}" presName="textBox3b" presStyleLbl="revTx" presStyleIdx="1" presStyleCnt="3" custScaleY="42343" custLinFactX="-3940" custLinFactNeighborX="-100000" custLinFactNeighborY="-77685">
        <dgm:presLayoutVars>
          <dgm:bulletEnabled val="1"/>
        </dgm:presLayoutVars>
      </dgm:prSet>
      <dgm:spPr/>
    </dgm:pt>
    <dgm:pt modelId="{BD53C123-23D8-0F49-86D9-50A073DC863A}" type="pres">
      <dgm:prSet presAssocID="{A629BF65-AB38-4243-8B21-E0CE40ED53B2}" presName="bullet3c" presStyleLbl="node1" presStyleIdx="2" presStyleCnt="3" custLinFactX="10152" custLinFactNeighborX="100000" custLinFactNeighborY="22030"/>
      <dgm:spPr/>
    </dgm:pt>
    <dgm:pt modelId="{DDFB89BD-347D-B945-B764-956EEB73EF07}" type="pres">
      <dgm:prSet presAssocID="{A629BF65-AB38-4243-8B21-E0CE40ED53B2}" presName="textBox3c" presStyleLbl="revTx" presStyleIdx="2" presStyleCnt="3" custFlipVert="0" custScaleY="20113" custLinFactNeighborX="-21735" custLinFactNeighborY="-17642">
        <dgm:presLayoutVars>
          <dgm:bulletEnabled val="1"/>
        </dgm:presLayoutVars>
      </dgm:prSet>
      <dgm:spPr/>
    </dgm:pt>
  </dgm:ptLst>
  <dgm:cxnLst>
    <dgm:cxn modelId="{2478860F-93E5-4045-8809-DF7C16FB1B13}" srcId="{73C64884-92A2-B84D-9ADE-1DA2608DBD0B}" destId="{8EDC1E7A-4058-EB4D-BBB7-E569498866ED}" srcOrd="1" destOrd="0" parTransId="{2F2B15B3-DFD5-CD43-8DAA-D1B945CAD67D}" sibTransId="{E64D0BF9-EA85-2945-A573-AE095BD89B05}"/>
    <dgm:cxn modelId="{05234016-05A9-0341-BA42-45B47D2525C4}" type="presOf" srcId="{8EDC1E7A-4058-EB4D-BBB7-E569498866ED}" destId="{43C02DB1-E815-444A-B261-36404DD553F8}" srcOrd="0" destOrd="0" presId="urn:microsoft.com/office/officeart/2005/8/layout/arrow2"/>
    <dgm:cxn modelId="{6A08333D-26DA-254A-AED3-5D3E0A388DD5}" type="presOf" srcId="{73C64884-92A2-B84D-9ADE-1DA2608DBD0B}" destId="{022E0103-D310-FF4E-8A73-E82885D0D254}" srcOrd="0" destOrd="0" presId="urn:microsoft.com/office/officeart/2005/8/layout/arrow2"/>
    <dgm:cxn modelId="{81D07665-6941-4343-B92E-944855CF5777}" type="presOf" srcId="{2C04C554-F599-A747-BD1B-AB73D67609FD}" destId="{2D0A29DC-A808-F84D-BD82-AF6CB6185407}" srcOrd="0" destOrd="0" presId="urn:microsoft.com/office/officeart/2005/8/layout/arrow2"/>
    <dgm:cxn modelId="{33B33878-BBE6-8244-AEF4-AA3F87A29ABF}" srcId="{73C64884-92A2-B84D-9ADE-1DA2608DBD0B}" destId="{2C04C554-F599-A747-BD1B-AB73D67609FD}" srcOrd="0" destOrd="0" parTransId="{8206EBE4-84FC-7C41-B8B0-89B6D79E32A3}" sibTransId="{BD636971-A71E-8C47-B331-A575B48F40BA}"/>
    <dgm:cxn modelId="{885AA7B2-70CD-4344-9EFE-B7E8411A0F18}" type="presOf" srcId="{A629BF65-AB38-4243-8B21-E0CE40ED53B2}" destId="{DDFB89BD-347D-B945-B764-956EEB73EF07}" srcOrd="0" destOrd="0" presId="urn:microsoft.com/office/officeart/2005/8/layout/arrow2"/>
    <dgm:cxn modelId="{23EFF4D3-27DC-C941-8319-4B9330A66F7F}" srcId="{73C64884-92A2-B84D-9ADE-1DA2608DBD0B}" destId="{A629BF65-AB38-4243-8B21-E0CE40ED53B2}" srcOrd="2" destOrd="0" parTransId="{0214D3B0-C0A9-D74A-8538-875045DCFF03}" sibTransId="{40B380C1-8620-B74C-BA91-28C47E0E451A}"/>
    <dgm:cxn modelId="{0C71B5D1-F20E-FA4F-85F7-179D3DE96F22}" type="presParOf" srcId="{022E0103-D310-FF4E-8A73-E82885D0D254}" destId="{0C4D533B-D2D0-5945-88CE-A59621511EB7}" srcOrd="0" destOrd="0" presId="urn:microsoft.com/office/officeart/2005/8/layout/arrow2"/>
    <dgm:cxn modelId="{1BA493AF-E6DF-7C43-B0EC-FDE55E3CAA4D}" type="presParOf" srcId="{022E0103-D310-FF4E-8A73-E82885D0D254}" destId="{38FD4689-ED68-E84A-BFE1-C1247973188D}" srcOrd="1" destOrd="0" presId="urn:microsoft.com/office/officeart/2005/8/layout/arrow2"/>
    <dgm:cxn modelId="{1A2B46D1-E1EC-1345-A2CD-E6AC943E4630}" type="presParOf" srcId="{38FD4689-ED68-E84A-BFE1-C1247973188D}" destId="{94E20C02-D3CF-AB4D-8A8A-E694ACF2A5AC}" srcOrd="0" destOrd="0" presId="urn:microsoft.com/office/officeart/2005/8/layout/arrow2"/>
    <dgm:cxn modelId="{C7EA6DDD-3D10-9245-84B7-E84512710A70}" type="presParOf" srcId="{38FD4689-ED68-E84A-BFE1-C1247973188D}" destId="{2D0A29DC-A808-F84D-BD82-AF6CB6185407}" srcOrd="1" destOrd="0" presId="urn:microsoft.com/office/officeart/2005/8/layout/arrow2"/>
    <dgm:cxn modelId="{6906606B-F888-9341-8042-F4D0E3586E47}" type="presParOf" srcId="{38FD4689-ED68-E84A-BFE1-C1247973188D}" destId="{313DBDAB-16C8-0A4F-BE94-79267A5F6B55}" srcOrd="2" destOrd="0" presId="urn:microsoft.com/office/officeart/2005/8/layout/arrow2"/>
    <dgm:cxn modelId="{45EFCDB3-2C6A-CE48-98FF-42C55E313DD0}" type="presParOf" srcId="{38FD4689-ED68-E84A-BFE1-C1247973188D}" destId="{43C02DB1-E815-444A-B261-36404DD553F8}" srcOrd="3" destOrd="0" presId="urn:microsoft.com/office/officeart/2005/8/layout/arrow2"/>
    <dgm:cxn modelId="{3B07DC67-3619-5449-BFEE-F01EA8AFE903}" type="presParOf" srcId="{38FD4689-ED68-E84A-BFE1-C1247973188D}" destId="{BD53C123-23D8-0F49-86D9-50A073DC863A}" srcOrd="4" destOrd="0" presId="urn:microsoft.com/office/officeart/2005/8/layout/arrow2"/>
    <dgm:cxn modelId="{8B871B85-8CA2-8F44-995B-5469AD6ACD50}" type="presParOf" srcId="{38FD4689-ED68-E84A-BFE1-C1247973188D}" destId="{DDFB89BD-347D-B945-B764-956EEB73EF0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88B735-7201-4649-A1CD-9260598F62B4}" type="doc">
      <dgm:prSet loTypeId="urn:microsoft.com/office/officeart/2008/layout/CircularPictureCallou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BC98F9B8-E83D-7840-AA4D-555216583526}">
      <dgm:prSet/>
      <dgm:spPr/>
      <dgm:t>
        <a:bodyPr/>
        <a:lstStyle/>
        <a:p>
          <a:r>
            <a:rPr lang="es-ES_tradnl" dirty="0">
              <a:solidFill>
                <a:schemeClr val="tx1"/>
              </a:solidFill>
            </a:rPr>
            <a:t>INCLUSIÓN/ DIVERSIDAD </a:t>
          </a:r>
        </a:p>
      </dgm:t>
    </dgm:pt>
    <dgm:pt modelId="{168B0509-AACA-3D45-9630-7B913CFFF445}" type="parTrans" cxnId="{48F57C9C-A0F8-BD4A-AC25-C0D6A4D50502}">
      <dgm:prSet/>
      <dgm:spPr/>
      <dgm:t>
        <a:bodyPr/>
        <a:lstStyle/>
        <a:p>
          <a:endParaRPr lang="es-ES_tradnl"/>
        </a:p>
      </dgm:t>
    </dgm:pt>
    <dgm:pt modelId="{D3714682-757E-A04D-BE46-A085F42E0119}" type="sibTrans" cxnId="{48F57C9C-A0F8-BD4A-AC25-C0D6A4D50502}">
      <dgm:prSet/>
      <dgm:spPr>
        <a:solidFill>
          <a:srgbClr val="00B050"/>
        </a:solidFill>
      </dgm:spPr>
      <dgm:t>
        <a:bodyPr/>
        <a:lstStyle/>
        <a:p>
          <a:endParaRPr lang="es-ES_tradnl"/>
        </a:p>
      </dgm:t>
    </dgm:pt>
    <dgm:pt modelId="{8000BDB2-A6B6-E142-A5B2-ABE55A02C5B1}">
      <dgm:prSet phldrT="[Texto]" custT="1"/>
      <dgm:spPr/>
      <dgm:t>
        <a:bodyPr/>
        <a:lstStyle/>
        <a:p>
          <a:r>
            <a:rPr lang="es-ES_tradnl" sz="2800" dirty="0"/>
            <a:t>Etnias</a:t>
          </a:r>
        </a:p>
      </dgm:t>
    </dgm:pt>
    <dgm:pt modelId="{2AA31059-666B-0F43-92BE-5149D6A16631}" type="parTrans" cxnId="{0A2FAEEA-0249-8C4F-B66F-BEB4B2082791}">
      <dgm:prSet/>
      <dgm:spPr/>
      <dgm:t>
        <a:bodyPr/>
        <a:lstStyle/>
        <a:p>
          <a:endParaRPr lang="es-ES_tradnl"/>
        </a:p>
      </dgm:t>
    </dgm:pt>
    <dgm:pt modelId="{8D33835D-81BE-0F45-BA09-4A98DDBDC76D}" type="sibTrans" cxnId="{0A2FAEEA-0249-8C4F-B66F-BEB4B2082791}">
      <dgm:prSet/>
      <dgm:spPr>
        <a:solidFill>
          <a:schemeClr val="accent1"/>
        </a:solidFill>
      </dgm:spPr>
      <dgm:t>
        <a:bodyPr/>
        <a:lstStyle/>
        <a:p>
          <a:endParaRPr lang="es-ES_tradnl"/>
        </a:p>
      </dgm:t>
    </dgm:pt>
    <dgm:pt modelId="{218AECC1-95A3-6748-AE1A-806B6DFBE6D4}">
      <dgm:prSet phldrT="[Texto]" custT="1"/>
      <dgm:spPr/>
      <dgm:t>
        <a:bodyPr/>
        <a:lstStyle/>
        <a:p>
          <a:r>
            <a:rPr lang="es-ES_tradnl" sz="2000" dirty="0"/>
            <a:t>Perspectiva de género </a:t>
          </a:r>
        </a:p>
      </dgm:t>
    </dgm:pt>
    <dgm:pt modelId="{C7737BB4-8A18-9F4F-9D3E-6FF8B09815D1}" type="parTrans" cxnId="{0B470E03-F338-9D49-A060-619D5902D460}">
      <dgm:prSet/>
      <dgm:spPr/>
      <dgm:t>
        <a:bodyPr/>
        <a:lstStyle/>
        <a:p>
          <a:endParaRPr lang="es-ES_tradnl"/>
        </a:p>
      </dgm:t>
    </dgm:pt>
    <dgm:pt modelId="{CF5D1CAB-4798-6C43-B362-2BACE210A345}" type="sibTrans" cxnId="{0B470E03-F338-9D49-A060-619D5902D460}">
      <dgm:prSet/>
      <dgm:spPr>
        <a:solidFill>
          <a:schemeClr val="accent6"/>
        </a:solidFill>
      </dgm:spPr>
      <dgm:t>
        <a:bodyPr/>
        <a:lstStyle/>
        <a:p>
          <a:endParaRPr lang="es-ES_tradnl"/>
        </a:p>
      </dgm:t>
    </dgm:pt>
    <dgm:pt modelId="{584D0138-F604-0A41-A5AB-6D4DF3D6198B}">
      <dgm:prSet phldrT="[Texto]" custT="1"/>
      <dgm:spPr/>
      <dgm:t>
        <a:bodyPr/>
        <a:lstStyle/>
        <a:p>
          <a:r>
            <a:rPr lang="es-ES_tradnl" sz="2800" dirty="0"/>
            <a:t>Migraciones</a:t>
          </a:r>
        </a:p>
      </dgm:t>
    </dgm:pt>
    <dgm:pt modelId="{78BB1A99-8589-FD40-9211-A02C818CAA7B}" type="parTrans" cxnId="{FC6F0DE4-9CF7-CD45-BD7D-182EF1270B34}">
      <dgm:prSet/>
      <dgm:spPr/>
      <dgm:t>
        <a:bodyPr/>
        <a:lstStyle/>
        <a:p>
          <a:endParaRPr lang="es-ES_tradnl"/>
        </a:p>
      </dgm:t>
    </dgm:pt>
    <dgm:pt modelId="{CD123F68-8F9B-3A47-B669-B4D668D42AE3}" type="sibTrans" cxnId="{FC6F0DE4-9CF7-CD45-BD7D-182EF1270B34}">
      <dgm:prSet/>
      <dgm:spPr>
        <a:solidFill>
          <a:srgbClr val="FFFF00"/>
        </a:solidFill>
      </dgm:spPr>
      <dgm:t>
        <a:bodyPr/>
        <a:lstStyle/>
        <a:p>
          <a:endParaRPr lang="es-ES_tradnl"/>
        </a:p>
      </dgm:t>
    </dgm:pt>
    <dgm:pt modelId="{EA1B6C69-74C8-1A44-8A33-BFA817F79F5C}">
      <dgm:prSet custT="1"/>
      <dgm:spPr/>
      <dgm:t>
        <a:bodyPr/>
        <a:lstStyle/>
        <a:p>
          <a:r>
            <a:rPr lang="es-ES_tradnl" sz="2800" dirty="0"/>
            <a:t>PESD</a:t>
          </a:r>
        </a:p>
      </dgm:t>
    </dgm:pt>
    <dgm:pt modelId="{581149B1-B018-5240-8449-C2E0F088D3E5}" type="parTrans" cxnId="{7090287E-AA9D-6743-BAE8-70B70D1BCB8F}">
      <dgm:prSet/>
      <dgm:spPr/>
      <dgm:t>
        <a:bodyPr/>
        <a:lstStyle/>
        <a:p>
          <a:endParaRPr lang="es-ES_tradnl"/>
        </a:p>
      </dgm:t>
    </dgm:pt>
    <dgm:pt modelId="{AFC0191F-CEB3-1749-8DA7-C92608742F82}" type="sibTrans" cxnId="{7090287E-AA9D-6743-BAE8-70B70D1BCB8F}">
      <dgm:prSet/>
      <dgm:spPr>
        <a:solidFill>
          <a:srgbClr val="002060"/>
        </a:solidFill>
      </dgm:spPr>
      <dgm:t>
        <a:bodyPr/>
        <a:lstStyle/>
        <a:p>
          <a:endParaRPr lang="es-ES_tradnl"/>
        </a:p>
      </dgm:t>
    </dgm:pt>
    <dgm:pt modelId="{6AE2F0D8-628F-E042-8EAC-C6D472EA0C14}">
      <dgm:prSet custT="1"/>
      <dgm:spPr/>
      <dgm:t>
        <a:bodyPr/>
        <a:lstStyle/>
        <a:p>
          <a:endParaRPr lang="es-ES_tradnl" sz="2000" dirty="0"/>
        </a:p>
        <a:p>
          <a:r>
            <a:rPr lang="es-ES_tradnl" sz="2000" dirty="0"/>
            <a:t>Aulas Multiculturales</a:t>
          </a:r>
        </a:p>
      </dgm:t>
    </dgm:pt>
    <dgm:pt modelId="{9D3CF1E4-06F7-844A-8239-0F16C1906F16}" type="parTrans" cxnId="{97549346-5FE7-884A-93A2-FF1A54D1FE9D}">
      <dgm:prSet/>
      <dgm:spPr/>
      <dgm:t>
        <a:bodyPr/>
        <a:lstStyle/>
        <a:p>
          <a:endParaRPr lang="es-ES_tradnl"/>
        </a:p>
      </dgm:t>
    </dgm:pt>
    <dgm:pt modelId="{0DE0E721-577E-954E-949F-990FCED4D215}" type="sibTrans" cxnId="{97549346-5FE7-884A-93A2-FF1A54D1FE9D}">
      <dgm:prSet/>
      <dgm:spPr/>
      <dgm:t>
        <a:bodyPr/>
        <a:lstStyle/>
        <a:p>
          <a:endParaRPr lang="es-ES_tradnl"/>
        </a:p>
      </dgm:t>
    </dgm:pt>
    <dgm:pt modelId="{41D1A5DD-A3B9-9049-A6E7-882BB6E1B6DE}" type="pres">
      <dgm:prSet presAssocID="{0988B735-7201-4649-A1CD-9260598F62B4}" presName="Name0" presStyleCnt="0">
        <dgm:presLayoutVars>
          <dgm:chMax val="7"/>
          <dgm:chPref val="7"/>
          <dgm:dir/>
        </dgm:presLayoutVars>
      </dgm:prSet>
      <dgm:spPr/>
    </dgm:pt>
    <dgm:pt modelId="{950EB6B9-F558-134E-BF4B-5B470A6944D3}" type="pres">
      <dgm:prSet presAssocID="{0988B735-7201-4649-A1CD-9260598F62B4}" presName="Name1" presStyleCnt="0"/>
      <dgm:spPr/>
    </dgm:pt>
    <dgm:pt modelId="{5EDD61FF-6680-3C45-A11C-042C3F1C80C1}" type="pres">
      <dgm:prSet presAssocID="{D3714682-757E-A04D-BE46-A085F42E0119}" presName="picture_1" presStyleCnt="0"/>
      <dgm:spPr/>
    </dgm:pt>
    <dgm:pt modelId="{F0475217-FA3B-F04B-AAC1-F3082321EAA5}" type="pres">
      <dgm:prSet presAssocID="{D3714682-757E-A04D-BE46-A085F42E0119}" presName="pictureRepeatNode" presStyleLbl="alignImgPlace1" presStyleIdx="0" presStyleCnt="6"/>
      <dgm:spPr/>
    </dgm:pt>
    <dgm:pt modelId="{37FC21B6-C514-B54C-A9F8-8370FB649DEC}" type="pres">
      <dgm:prSet presAssocID="{BC98F9B8-E83D-7840-AA4D-555216583526}" presName="text_1" presStyleLbl="node1" presStyleIdx="0" presStyleCnt="0" custLinFactNeighborX="1505" custLinFactNeighborY="-75277">
        <dgm:presLayoutVars>
          <dgm:bulletEnabled val="1"/>
        </dgm:presLayoutVars>
      </dgm:prSet>
      <dgm:spPr/>
    </dgm:pt>
    <dgm:pt modelId="{344B9ED7-7FED-8043-ADE2-240FD12DD51E}" type="pres">
      <dgm:prSet presAssocID="{8D33835D-81BE-0F45-BA09-4A98DDBDC76D}" presName="picture_2" presStyleCnt="0"/>
      <dgm:spPr/>
    </dgm:pt>
    <dgm:pt modelId="{7822913F-C72F-7848-A8C1-5655E479F14E}" type="pres">
      <dgm:prSet presAssocID="{8D33835D-81BE-0F45-BA09-4A98DDBDC76D}" presName="pictureRepeatNode" presStyleLbl="alignImgPlace1" presStyleIdx="1" presStyleCnt="6"/>
      <dgm:spPr/>
    </dgm:pt>
    <dgm:pt modelId="{7A5209DE-A116-4046-8048-98CE2F9BB069}" type="pres">
      <dgm:prSet presAssocID="{8000BDB2-A6B6-E142-A5B2-ABE55A02C5B1}" presName="line_2" presStyleLbl="parChTrans1D1" presStyleIdx="0" presStyleCnt="5"/>
      <dgm:spPr/>
    </dgm:pt>
    <dgm:pt modelId="{AB68AB27-0250-ED45-86E3-2611518765B0}" type="pres">
      <dgm:prSet presAssocID="{8000BDB2-A6B6-E142-A5B2-ABE55A02C5B1}" presName="textparent_2" presStyleLbl="node1" presStyleIdx="0" presStyleCnt="0"/>
      <dgm:spPr/>
    </dgm:pt>
    <dgm:pt modelId="{89956C8B-95F6-584E-B190-2182F74BC3A3}" type="pres">
      <dgm:prSet presAssocID="{8000BDB2-A6B6-E142-A5B2-ABE55A02C5B1}" presName="text_2" presStyleLbl="revTx" presStyleIdx="0" presStyleCnt="5">
        <dgm:presLayoutVars>
          <dgm:bulletEnabled val="1"/>
        </dgm:presLayoutVars>
      </dgm:prSet>
      <dgm:spPr/>
    </dgm:pt>
    <dgm:pt modelId="{D629BBCC-CCD8-8B4E-BD26-A97A68006D92}" type="pres">
      <dgm:prSet presAssocID="{CF5D1CAB-4798-6C43-B362-2BACE210A345}" presName="picture_3" presStyleCnt="0"/>
      <dgm:spPr/>
    </dgm:pt>
    <dgm:pt modelId="{E08A3F73-F7DF-6F4C-8F68-CB7F9D3AB2A6}" type="pres">
      <dgm:prSet presAssocID="{CF5D1CAB-4798-6C43-B362-2BACE210A345}" presName="pictureRepeatNode" presStyleLbl="alignImgPlace1" presStyleIdx="2" presStyleCnt="6"/>
      <dgm:spPr/>
    </dgm:pt>
    <dgm:pt modelId="{0F1FD2DA-536D-8A49-A1AA-5CB7B3D6E194}" type="pres">
      <dgm:prSet presAssocID="{218AECC1-95A3-6748-AE1A-806B6DFBE6D4}" presName="line_3" presStyleLbl="parChTrans1D1" presStyleIdx="1" presStyleCnt="5"/>
      <dgm:spPr/>
    </dgm:pt>
    <dgm:pt modelId="{744DC3BA-015A-F84A-9C96-045F7B19F2E8}" type="pres">
      <dgm:prSet presAssocID="{218AECC1-95A3-6748-AE1A-806B6DFBE6D4}" presName="textparent_3" presStyleLbl="node1" presStyleIdx="0" presStyleCnt="0"/>
      <dgm:spPr/>
    </dgm:pt>
    <dgm:pt modelId="{96B0DAE5-51F5-E34E-9DD9-66DB3D9FC4F7}" type="pres">
      <dgm:prSet presAssocID="{218AECC1-95A3-6748-AE1A-806B6DFBE6D4}" presName="text_3" presStyleLbl="revTx" presStyleIdx="1" presStyleCnt="5">
        <dgm:presLayoutVars>
          <dgm:bulletEnabled val="1"/>
        </dgm:presLayoutVars>
      </dgm:prSet>
      <dgm:spPr/>
    </dgm:pt>
    <dgm:pt modelId="{02889AF9-53D2-F247-A129-B1FDECCC5F0D}" type="pres">
      <dgm:prSet presAssocID="{CD123F68-8F9B-3A47-B669-B4D668D42AE3}" presName="picture_4" presStyleCnt="0"/>
      <dgm:spPr/>
    </dgm:pt>
    <dgm:pt modelId="{D0A1920F-CDB9-A84C-8F9B-B6A8AA8884C0}" type="pres">
      <dgm:prSet presAssocID="{CD123F68-8F9B-3A47-B669-B4D668D42AE3}" presName="pictureRepeatNode" presStyleLbl="alignImgPlace1" presStyleIdx="3" presStyleCnt="6"/>
      <dgm:spPr/>
    </dgm:pt>
    <dgm:pt modelId="{5081F1FC-91FE-D041-A608-4BABE7C543BD}" type="pres">
      <dgm:prSet presAssocID="{584D0138-F604-0A41-A5AB-6D4DF3D6198B}" presName="line_4" presStyleLbl="parChTrans1D1" presStyleIdx="2" presStyleCnt="5"/>
      <dgm:spPr/>
    </dgm:pt>
    <dgm:pt modelId="{8A328B93-CE9B-2944-8E81-6460157CBEA8}" type="pres">
      <dgm:prSet presAssocID="{584D0138-F604-0A41-A5AB-6D4DF3D6198B}" presName="textparent_4" presStyleLbl="node1" presStyleIdx="0" presStyleCnt="0"/>
      <dgm:spPr/>
    </dgm:pt>
    <dgm:pt modelId="{06B10F72-63B6-1847-BB38-FECDFF394879}" type="pres">
      <dgm:prSet presAssocID="{584D0138-F604-0A41-A5AB-6D4DF3D6198B}" presName="text_4" presStyleLbl="revTx" presStyleIdx="2" presStyleCnt="5">
        <dgm:presLayoutVars>
          <dgm:bulletEnabled val="1"/>
        </dgm:presLayoutVars>
      </dgm:prSet>
      <dgm:spPr/>
    </dgm:pt>
    <dgm:pt modelId="{C42C80FE-4BA4-E04A-BF75-406FADE132D6}" type="pres">
      <dgm:prSet presAssocID="{AFC0191F-CEB3-1749-8DA7-C92608742F82}" presName="picture_5" presStyleCnt="0"/>
      <dgm:spPr/>
    </dgm:pt>
    <dgm:pt modelId="{74B7391A-40D1-B04A-8F5C-DC61158E2429}" type="pres">
      <dgm:prSet presAssocID="{AFC0191F-CEB3-1749-8DA7-C92608742F82}" presName="pictureRepeatNode" presStyleLbl="alignImgPlace1" presStyleIdx="4" presStyleCnt="6"/>
      <dgm:spPr/>
    </dgm:pt>
    <dgm:pt modelId="{C0D2D251-D5EF-1E45-A4E7-22D646042173}" type="pres">
      <dgm:prSet presAssocID="{EA1B6C69-74C8-1A44-8A33-BFA817F79F5C}" presName="line_5" presStyleLbl="parChTrans1D1" presStyleIdx="3" presStyleCnt="5"/>
      <dgm:spPr/>
    </dgm:pt>
    <dgm:pt modelId="{A46AA0B9-DAE9-8C41-825F-6ED3AB2CA812}" type="pres">
      <dgm:prSet presAssocID="{EA1B6C69-74C8-1A44-8A33-BFA817F79F5C}" presName="textparent_5" presStyleLbl="node1" presStyleIdx="0" presStyleCnt="0"/>
      <dgm:spPr/>
    </dgm:pt>
    <dgm:pt modelId="{F8E1A575-BF6E-E246-B5E8-6227063ACCC9}" type="pres">
      <dgm:prSet presAssocID="{EA1B6C69-74C8-1A44-8A33-BFA817F79F5C}" presName="text_5" presStyleLbl="revTx" presStyleIdx="3" presStyleCnt="5">
        <dgm:presLayoutVars>
          <dgm:bulletEnabled val="1"/>
        </dgm:presLayoutVars>
      </dgm:prSet>
      <dgm:spPr/>
    </dgm:pt>
    <dgm:pt modelId="{7F744825-0D9C-1E47-991D-C71FC1159F2F}" type="pres">
      <dgm:prSet presAssocID="{0DE0E721-577E-954E-949F-990FCED4D215}" presName="picture_6" presStyleCnt="0"/>
      <dgm:spPr/>
    </dgm:pt>
    <dgm:pt modelId="{C331351D-7229-EB46-8655-006147B1E8E9}" type="pres">
      <dgm:prSet presAssocID="{0DE0E721-577E-954E-949F-990FCED4D215}" presName="pictureRepeatNode" presStyleLbl="alignImgPlace1" presStyleIdx="5" presStyleCnt="6"/>
      <dgm:spPr/>
    </dgm:pt>
    <dgm:pt modelId="{5F253DCF-4D67-4A4E-8F2B-CB64A2BCC6EB}" type="pres">
      <dgm:prSet presAssocID="{6AE2F0D8-628F-E042-8EAC-C6D472EA0C14}" presName="line_6" presStyleLbl="parChTrans1D1" presStyleIdx="4" presStyleCnt="5"/>
      <dgm:spPr/>
    </dgm:pt>
    <dgm:pt modelId="{AF3F24E2-E1C7-454F-8BB2-CE336ADB8198}" type="pres">
      <dgm:prSet presAssocID="{6AE2F0D8-628F-E042-8EAC-C6D472EA0C14}" presName="textparent_6" presStyleLbl="node1" presStyleIdx="0" presStyleCnt="0"/>
      <dgm:spPr/>
    </dgm:pt>
    <dgm:pt modelId="{844EA544-867D-2B43-8577-672821486CD3}" type="pres">
      <dgm:prSet presAssocID="{6AE2F0D8-628F-E042-8EAC-C6D472EA0C14}" presName="text_6" presStyleLbl="revTx" presStyleIdx="4" presStyleCnt="5">
        <dgm:presLayoutVars>
          <dgm:bulletEnabled val="1"/>
        </dgm:presLayoutVars>
      </dgm:prSet>
      <dgm:spPr/>
    </dgm:pt>
  </dgm:ptLst>
  <dgm:cxnLst>
    <dgm:cxn modelId="{0B470E03-F338-9D49-A060-619D5902D460}" srcId="{0988B735-7201-4649-A1CD-9260598F62B4}" destId="{218AECC1-95A3-6748-AE1A-806B6DFBE6D4}" srcOrd="2" destOrd="0" parTransId="{C7737BB4-8A18-9F4F-9D3E-6FF8B09815D1}" sibTransId="{CF5D1CAB-4798-6C43-B362-2BACE210A345}"/>
    <dgm:cxn modelId="{7635FC21-29D5-1B48-8874-3D2E0F1FD752}" type="presOf" srcId="{8000BDB2-A6B6-E142-A5B2-ABE55A02C5B1}" destId="{89956C8B-95F6-584E-B190-2182F74BC3A3}" srcOrd="0" destOrd="0" presId="urn:microsoft.com/office/officeart/2008/layout/CircularPictureCallout"/>
    <dgm:cxn modelId="{01E5283A-C650-0F4A-9EF7-37C864AE3E9B}" type="presOf" srcId="{584D0138-F604-0A41-A5AB-6D4DF3D6198B}" destId="{06B10F72-63B6-1847-BB38-FECDFF394879}" srcOrd="0" destOrd="0" presId="urn:microsoft.com/office/officeart/2008/layout/CircularPictureCallout"/>
    <dgm:cxn modelId="{97549346-5FE7-884A-93A2-FF1A54D1FE9D}" srcId="{0988B735-7201-4649-A1CD-9260598F62B4}" destId="{6AE2F0D8-628F-E042-8EAC-C6D472EA0C14}" srcOrd="5" destOrd="0" parTransId="{9D3CF1E4-06F7-844A-8239-0F16C1906F16}" sibTransId="{0DE0E721-577E-954E-949F-990FCED4D215}"/>
    <dgm:cxn modelId="{8BEDA846-C358-524C-9E2E-236A187873E9}" type="presOf" srcId="{CF5D1CAB-4798-6C43-B362-2BACE210A345}" destId="{E08A3F73-F7DF-6F4C-8F68-CB7F9D3AB2A6}" srcOrd="0" destOrd="0" presId="urn:microsoft.com/office/officeart/2008/layout/CircularPictureCallout"/>
    <dgm:cxn modelId="{781C0359-9E78-FB47-A1B0-2A2EE4700953}" type="presOf" srcId="{218AECC1-95A3-6748-AE1A-806B6DFBE6D4}" destId="{96B0DAE5-51F5-E34E-9DD9-66DB3D9FC4F7}" srcOrd="0" destOrd="0" presId="urn:microsoft.com/office/officeart/2008/layout/CircularPictureCallout"/>
    <dgm:cxn modelId="{98122F65-8FE0-8D4F-80D2-4624BFDE0D96}" type="presOf" srcId="{EA1B6C69-74C8-1A44-8A33-BFA817F79F5C}" destId="{F8E1A575-BF6E-E246-B5E8-6227063ACCC9}" srcOrd="0" destOrd="0" presId="urn:microsoft.com/office/officeart/2008/layout/CircularPictureCallout"/>
    <dgm:cxn modelId="{64FA966F-3935-B14A-B041-5E48789AF3FD}" type="presOf" srcId="{6AE2F0D8-628F-E042-8EAC-C6D472EA0C14}" destId="{844EA544-867D-2B43-8577-672821486CD3}" srcOrd="0" destOrd="0" presId="urn:microsoft.com/office/officeart/2008/layout/CircularPictureCallout"/>
    <dgm:cxn modelId="{46ABCB72-E65E-5846-B2C0-3BB0B2D69E72}" type="presOf" srcId="{CD123F68-8F9B-3A47-B669-B4D668D42AE3}" destId="{D0A1920F-CDB9-A84C-8F9B-B6A8AA8884C0}" srcOrd="0" destOrd="0" presId="urn:microsoft.com/office/officeart/2008/layout/CircularPictureCallout"/>
    <dgm:cxn modelId="{32E70679-B96B-4941-859C-872B7197109F}" type="presOf" srcId="{D3714682-757E-A04D-BE46-A085F42E0119}" destId="{F0475217-FA3B-F04B-AAC1-F3082321EAA5}" srcOrd="0" destOrd="0" presId="urn:microsoft.com/office/officeart/2008/layout/CircularPictureCallout"/>
    <dgm:cxn modelId="{7090287E-AA9D-6743-BAE8-70B70D1BCB8F}" srcId="{0988B735-7201-4649-A1CD-9260598F62B4}" destId="{EA1B6C69-74C8-1A44-8A33-BFA817F79F5C}" srcOrd="4" destOrd="0" parTransId="{581149B1-B018-5240-8449-C2E0F088D3E5}" sibTransId="{AFC0191F-CEB3-1749-8DA7-C92608742F82}"/>
    <dgm:cxn modelId="{F8F6A98A-E0A1-B345-AF6E-D672CC879408}" type="presOf" srcId="{BC98F9B8-E83D-7840-AA4D-555216583526}" destId="{37FC21B6-C514-B54C-A9F8-8370FB649DEC}" srcOrd="0" destOrd="0" presId="urn:microsoft.com/office/officeart/2008/layout/CircularPictureCallout"/>
    <dgm:cxn modelId="{A74A3692-F2F2-CE4C-B85C-E26969E30687}" type="presOf" srcId="{8D33835D-81BE-0F45-BA09-4A98DDBDC76D}" destId="{7822913F-C72F-7848-A8C1-5655E479F14E}" srcOrd="0" destOrd="0" presId="urn:microsoft.com/office/officeart/2008/layout/CircularPictureCallout"/>
    <dgm:cxn modelId="{48F57C9C-A0F8-BD4A-AC25-C0D6A4D50502}" srcId="{0988B735-7201-4649-A1CD-9260598F62B4}" destId="{BC98F9B8-E83D-7840-AA4D-555216583526}" srcOrd="0" destOrd="0" parTransId="{168B0509-AACA-3D45-9630-7B913CFFF445}" sibTransId="{D3714682-757E-A04D-BE46-A085F42E0119}"/>
    <dgm:cxn modelId="{75DD30B0-930C-1547-AF8C-0FC74D6EF957}" type="presOf" srcId="{AFC0191F-CEB3-1749-8DA7-C92608742F82}" destId="{74B7391A-40D1-B04A-8F5C-DC61158E2429}" srcOrd="0" destOrd="0" presId="urn:microsoft.com/office/officeart/2008/layout/CircularPictureCallout"/>
    <dgm:cxn modelId="{C04413DD-64CD-1C40-9D61-B139444483EB}" type="presOf" srcId="{0DE0E721-577E-954E-949F-990FCED4D215}" destId="{C331351D-7229-EB46-8655-006147B1E8E9}" srcOrd="0" destOrd="0" presId="urn:microsoft.com/office/officeart/2008/layout/CircularPictureCallout"/>
    <dgm:cxn modelId="{FC6F0DE4-9CF7-CD45-BD7D-182EF1270B34}" srcId="{0988B735-7201-4649-A1CD-9260598F62B4}" destId="{584D0138-F604-0A41-A5AB-6D4DF3D6198B}" srcOrd="3" destOrd="0" parTransId="{78BB1A99-8589-FD40-9211-A02C818CAA7B}" sibTransId="{CD123F68-8F9B-3A47-B669-B4D668D42AE3}"/>
    <dgm:cxn modelId="{88CDEAE7-CEFA-604C-A1F3-9F6435006A47}" type="presOf" srcId="{0988B735-7201-4649-A1CD-9260598F62B4}" destId="{41D1A5DD-A3B9-9049-A6E7-882BB6E1B6DE}" srcOrd="0" destOrd="0" presId="urn:microsoft.com/office/officeart/2008/layout/CircularPictureCallout"/>
    <dgm:cxn modelId="{0A2FAEEA-0249-8C4F-B66F-BEB4B2082791}" srcId="{0988B735-7201-4649-A1CD-9260598F62B4}" destId="{8000BDB2-A6B6-E142-A5B2-ABE55A02C5B1}" srcOrd="1" destOrd="0" parTransId="{2AA31059-666B-0F43-92BE-5149D6A16631}" sibTransId="{8D33835D-81BE-0F45-BA09-4A98DDBDC76D}"/>
    <dgm:cxn modelId="{DC3690DA-B954-6441-9D48-7E9A951165FA}" type="presParOf" srcId="{41D1A5DD-A3B9-9049-A6E7-882BB6E1B6DE}" destId="{950EB6B9-F558-134E-BF4B-5B470A6944D3}" srcOrd="0" destOrd="0" presId="urn:microsoft.com/office/officeart/2008/layout/CircularPictureCallout"/>
    <dgm:cxn modelId="{5206B8EC-CCD6-9B42-8413-61F29DF0D159}" type="presParOf" srcId="{950EB6B9-F558-134E-BF4B-5B470A6944D3}" destId="{5EDD61FF-6680-3C45-A11C-042C3F1C80C1}" srcOrd="0" destOrd="0" presId="urn:microsoft.com/office/officeart/2008/layout/CircularPictureCallout"/>
    <dgm:cxn modelId="{791D687E-4F63-FC4D-882A-28FD0510F6C6}" type="presParOf" srcId="{5EDD61FF-6680-3C45-A11C-042C3F1C80C1}" destId="{F0475217-FA3B-F04B-AAC1-F3082321EAA5}" srcOrd="0" destOrd="0" presId="urn:microsoft.com/office/officeart/2008/layout/CircularPictureCallout"/>
    <dgm:cxn modelId="{52B2EC94-FBB9-D24F-B2A2-F9948677D54E}" type="presParOf" srcId="{950EB6B9-F558-134E-BF4B-5B470A6944D3}" destId="{37FC21B6-C514-B54C-A9F8-8370FB649DEC}" srcOrd="1" destOrd="0" presId="urn:microsoft.com/office/officeart/2008/layout/CircularPictureCallout"/>
    <dgm:cxn modelId="{7A46A2C1-7AE6-C144-85C4-12ADAA2419F3}" type="presParOf" srcId="{950EB6B9-F558-134E-BF4B-5B470A6944D3}" destId="{344B9ED7-7FED-8043-ADE2-240FD12DD51E}" srcOrd="2" destOrd="0" presId="urn:microsoft.com/office/officeart/2008/layout/CircularPictureCallout"/>
    <dgm:cxn modelId="{B3D91460-2E64-0948-9CB4-79F121A187DB}" type="presParOf" srcId="{344B9ED7-7FED-8043-ADE2-240FD12DD51E}" destId="{7822913F-C72F-7848-A8C1-5655E479F14E}" srcOrd="0" destOrd="0" presId="urn:microsoft.com/office/officeart/2008/layout/CircularPictureCallout"/>
    <dgm:cxn modelId="{1764CB47-C77B-6F46-9C98-C7AB126A4948}" type="presParOf" srcId="{950EB6B9-F558-134E-BF4B-5B470A6944D3}" destId="{7A5209DE-A116-4046-8048-98CE2F9BB069}" srcOrd="3" destOrd="0" presId="urn:microsoft.com/office/officeart/2008/layout/CircularPictureCallout"/>
    <dgm:cxn modelId="{7D1D48C0-0878-9146-85CB-C08841D4074F}" type="presParOf" srcId="{950EB6B9-F558-134E-BF4B-5B470A6944D3}" destId="{AB68AB27-0250-ED45-86E3-2611518765B0}" srcOrd="4" destOrd="0" presId="urn:microsoft.com/office/officeart/2008/layout/CircularPictureCallout"/>
    <dgm:cxn modelId="{87F251DC-8EDE-0843-94FF-037C4F026826}" type="presParOf" srcId="{AB68AB27-0250-ED45-86E3-2611518765B0}" destId="{89956C8B-95F6-584E-B190-2182F74BC3A3}" srcOrd="0" destOrd="0" presId="urn:microsoft.com/office/officeart/2008/layout/CircularPictureCallout"/>
    <dgm:cxn modelId="{B1A5685C-9803-A943-B769-44B712EAC0A9}" type="presParOf" srcId="{950EB6B9-F558-134E-BF4B-5B470A6944D3}" destId="{D629BBCC-CCD8-8B4E-BD26-A97A68006D92}" srcOrd="5" destOrd="0" presId="urn:microsoft.com/office/officeart/2008/layout/CircularPictureCallout"/>
    <dgm:cxn modelId="{7AF7B392-80BA-B340-8CE9-9FC186A8BB43}" type="presParOf" srcId="{D629BBCC-CCD8-8B4E-BD26-A97A68006D92}" destId="{E08A3F73-F7DF-6F4C-8F68-CB7F9D3AB2A6}" srcOrd="0" destOrd="0" presId="urn:microsoft.com/office/officeart/2008/layout/CircularPictureCallout"/>
    <dgm:cxn modelId="{A7C47A44-0B87-5546-9C70-1802B35116AA}" type="presParOf" srcId="{950EB6B9-F558-134E-BF4B-5B470A6944D3}" destId="{0F1FD2DA-536D-8A49-A1AA-5CB7B3D6E194}" srcOrd="6" destOrd="0" presId="urn:microsoft.com/office/officeart/2008/layout/CircularPictureCallout"/>
    <dgm:cxn modelId="{C262A074-2FD2-C848-ADAF-4AB710339A80}" type="presParOf" srcId="{950EB6B9-F558-134E-BF4B-5B470A6944D3}" destId="{744DC3BA-015A-F84A-9C96-045F7B19F2E8}" srcOrd="7" destOrd="0" presId="urn:microsoft.com/office/officeart/2008/layout/CircularPictureCallout"/>
    <dgm:cxn modelId="{9FA8AA4E-CA4E-2C40-8111-0E43F229F3C9}" type="presParOf" srcId="{744DC3BA-015A-F84A-9C96-045F7B19F2E8}" destId="{96B0DAE5-51F5-E34E-9DD9-66DB3D9FC4F7}" srcOrd="0" destOrd="0" presId="urn:microsoft.com/office/officeart/2008/layout/CircularPictureCallout"/>
    <dgm:cxn modelId="{8C4ECD6C-2E53-FD47-8C7A-5977592ECEC2}" type="presParOf" srcId="{950EB6B9-F558-134E-BF4B-5B470A6944D3}" destId="{02889AF9-53D2-F247-A129-B1FDECCC5F0D}" srcOrd="8" destOrd="0" presId="urn:microsoft.com/office/officeart/2008/layout/CircularPictureCallout"/>
    <dgm:cxn modelId="{4E0EE3E9-C0DD-D043-8800-DD18B75BF929}" type="presParOf" srcId="{02889AF9-53D2-F247-A129-B1FDECCC5F0D}" destId="{D0A1920F-CDB9-A84C-8F9B-B6A8AA8884C0}" srcOrd="0" destOrd="0" presId="urn:microsoft.com/office/officeart/2008/layout/CircularPictureCallout"/>
    <dgm:cxn modelId="{F87B514D-AB56-B34D-85B3-5902834069E7}" type="presParOf" srcId="{950EB6B9-F558-134E-BF4B-5B470A6944D3}" destId="{5081F1FC-91FE-D041-A608-4BABE7C543BD}" srcOrd="9" destOrd="0" presId="urn:microsoft.com/office/officeart/2008/layout/CircularPictureCallout"/>
    <dgm:cxn modelId="{81E192C3-650B-4D45-A731-B62994289750}" type="presParOf" srcId="{950EB6B9-F558-134E-BF4B-5B470A6944D3}" destId="{8A328B93-CE9B-2944-8E81-6460157CBEA8}" srcOrd="10" destOrd="0" presId="urn:microsoft.com/office/officeart/2008/layout/CircularPictureCallout"/>
    <dgm:cxn modelId="{6FD75C4D-EA6E-F247-85D5-99F044685E04}" type="presParOf" srcId="{8A328B93-CE9B-2944-8E81-6460157CBEA8}" destId="{06B10F72-63B6-1847-BB38-FECDFF394879}" srcOrd="0" destOrd="0" presId="urn:microsoft.com/office/officeart/2008/layout/CircularPictureCallout"/>
    <dgm:cxn modelId="{DAFDCCBD-E04E-5D45-BAA8-769BF172FFC3}" type="presParOf" srcId="{950EB6B9-F558-134E-BF4B-5B470A6944D3}" destId="{C42C80FE-4BA4-E04A-BF75-406FADE132D6}" srcOrd="11" destOrd="0" presId="urn:microsoft.com/office/officeart/2008/layout/CircularPictureCallout"/>
    <dgm:cxn modelId="{7BA97ED6-9307-1A48-9636-390DCE1C2FAA}" type="presParOf" srcId="{C42C80FE-4BA4-E04A-BF75-406FADE132D6}" destId="{74B7391A-40D1-B04A-8F5C-DC61158E2429}" srcOrd="0" destOrd="0" presId="urn:microsoft.com/office/officeart/2008/layout/CircularPictureCallout"/>
    <dgm:cxn modelId="{17DB3B58-53F5-1F45-A27D-2F5FFF26B89D}" type="presParOf" srcId="{950EB6B9-F558-134E-BF4B-5B470A6944D3}" destId="{C0D2D251-D5EF-1E45-A4E7-22D646042173}" srcOrd="12" destOrd="0" presId="urn:microsoft.com/office/officeart/2008/layout/CircularPictureCallout"/>
    <dgm:cxn modelId="{515843EF-C9D5-3E42-81C9-9BCB31275389}" type="presParOf" srcId="{950EB6B9-F558-134E-BF4B-5B470A6944D3}" destId="{A46AA0B9-DAE9-8C41-825F-6ED3AB2CA812}" srcOrd="13" destOrd="0" presId="urn:microsoft.com/office/officeart/2008/layout/CircularPictureCallout"/>
    <dgm:cxn modelId="{75561872-CAF2-DD46-B30A-03EFEE2518CA}" type="presParOf" srcId="{A46AA0B9-DAE9-8C41-825F-6ED3AB2CA812}" destId="{F8E1A575-BF6E-E246-B5E8-6227063ACCC9}" srcOrd="0" destOrd="0" presId="urn:microsoft.com/office/officeart/2008/layout/CircularPictureCallout"/>
    <dgm:cxn modelId="{85E5D669-34ED-7A49-9928-2A12B957563C}" type="presParOf" srcId="{950EB6B9-F558-134E-BF4B-5B470A6944D3}" destId="{7F744825-0D9C-1E47-991D-C71FC1159F2F}" srcOrd="14" destOrd="0" presId="urn:microsoft.com/office/officeart/2008/layout/CircularPictureCallout"/>
    <dgm:cxn modelId="{F13BA1BE-961D-EC43-B621-A2BCF52D7D72}" type="presParOf" srcId="{7F744825-0D9C-1E47-991D-C71FC1159F2F}" destId="{C331351D-7229-EB46-8655-006147B1E8E9}" srcOrd="0" destOrd="0" presId="urn:microsoft.com/office/officeart/2008/layout/CircularPictureCallout"/>
    <dgm:cxn modelId="{3E7553AD-1AC0-DA4B-97EC-63D06468047E}" type="presParOf" srcId="{950EB6B9-F558-134E-BF4B-5B470A6944D3}" destId="{5F253DCF-4D67-4A4E-8F2B-CB64A2BCC6EB}" srcOrd="15" destOrd="0" presId="urn:microsoft.com/office/officeart/2008/layout/CircularPictureCallout"/>
    <dgm:cxn modelId="{83FBB923-DF8E-FE4E-95EA-492048B1551C}" type="presParOf" srcId="{950EB6B9-F558-134E-BF4B-5B470A6944D3}" destId="{AF3F24E2-E1C7-454F-8BB2-CE336ADB8198}" srcOrd="16" destOrd="0" presId="urn:microsoft.com/office/officeart/2008/layout/CircularPictureCallout"/>
    <dgm:cxn modelId="{F1B3E20B-2C58-0B4A-8DD8-49F416CA16B8}" type="presParOf" srcId="{AF3F24E2-E1C7-454F-8BB2-CE336ADB8198}" destId="{844EA544-867D-2B43-8577-672821486CD3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D533B-D2D0-5945-88CE-A59621511EB7}">
      <dsp:nvSpPr>
        <dsp:cNvPr id="0" name=""/>
        <dsp:cNvSpPr/>
      </dsp:nvSpPr>
      <dsp:spPr>
        <a:xfrm>
          <a:off x="0" y="573739"/>
          <a:ext cx="7403548" cy="462721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20C02-D3CF-AB4D-8A8A-E694ACF2A5AC}">
      <dsp:nvSpPr>
        <dsp:cNvPr id="0" name=""/>
        <dsp:cNvSpPr/>
      </dsp:nvSpPr>
      <dsp:spPr>
        <a:xfrm>
          <a:off x="1390817" y="3414319"/>
          <a:ext cx="192492" cy="19249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A29DC-A808-F84D-BD82-AF6CB6185407}">
      <dsp:nvSpPr>
        <dsp:cNvPr id="0" name=""/>
        <dsp:cNvSpPr/>
      </dsp:nvSpPr>
      <dsp:spPr>
        <a:xfrm>
          <a:off x="1567615" y="3588896"/>
          <a:ext cx="1725026" cy="133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98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Rutas hacia el Nuevo Mundo</a:t>
          </a:r>
        </a:p>
      </dsp:txBody>
      <dsp:txXfrm>
        <a:off x="1567615" y="3588896"/>
        <a:ext cx="1725026" cy="1337265"/>
      </dsp:txXfrm>
    </dsp:sp>
    <dsp:sp modelId="{313DBDAB-16C8-0A4F-BE94-79267A5F6B55}">
      <dsp:nvSpPr>
        <dsp:cNvPr id="0" name=""/>
        <dsp:cNvSpPr/>
      </dsp:nvSpPr>
      <dsp:spPr>
        <a:xfrm>
          <a:off x="2949756" y="2415535"/>
          <a:ext cx="310278" cy="25423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02DB1-E815-444A-B261-36404DD553F8}">
      <dsp:nvSpPr>
        <dsp:cNvPr id="0" name=""/>
        <dsp:cNvSpPr/>
      </dsp:nvSpPr>
      <dsp:spPr>
        <a:xfrm>
          <a:off x="966488" y="1167062"/>
          <a:ext cx="1776851" cy="1065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38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Viejos temas  ...nuevos desafios ...”</a:t>
          </a:r>
          <a:endParaRPr lang="es-ES" sz="2000" kern="1200" dirty="0"/>
        </a:p>
      </dsp:txBody>
      <dsp:txXfrm>
        <a:off x="966488" y="1167062"/>
        <a:ext cx="1776851" cy="1065860"/>
      </dsp:txXfrm>
    </dsp:sp>
    <dsp:sp modelId="{BD53C123-23D8-0F49-86D9-50A073DC863A}">
      <dsp:nvSpPr>
        <dsp:cNvPr id="0" name=""/>
        <dsp:cNvSpPr/>
      </dsp:nvSpPr>
      <dsp:spPr>
        <a:xfrm>
          <a:off x="5212829" y="1563570"/>
          <a:ext cx="481230" cy="4812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B89BD-347D-B945-B764-956EEB73EF07}">
      <dsp:nvSpPr>
        <dsp:cNvPr id="0" name=""/>
        <dsp:cNvSpPr/>
      </dsp:nvSpPr>
      <dsp:spPr>
        <a:xfrm>
          <a:off x="4537160" y="2415368"/>
          <a:ext cx="1776851" cy="646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994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Diversidad e Inclusión </a:t>
          </a:r>
        </a:p>
      </dsp:txBody>
      <dsp:txXfrm>
        <a:off x="4537160" y="2415368"/>
        <a:ext cx="1776851" cy="646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53DCF-4D67-4A4E-8F2B-CB64A2BCC6EB}">
      <dsp:nvSpPr>
        <dsp:cNvPr id="0" name=""/>
        <dsp:cNvSpPr/>
      </dsp:nvSpPr>
      <dsp:spPr>
        <a:xfrm>
          <a:off x="2432545" y="4432070"/>
          <a:ext cx="4932228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2D251-D5EF-1E45-A4E7-22D646042173}">
      <dsp:nvSpPr>
        <dsp:cNvPr id="0" name=""/>
        <dsp:cNvSpPr/>
      </dsp:nvSpPr>
      <dsp:spPr>
        <a:xfrm>
          <a:off x="2432545" y="3600140"/>
          <a:ext cx="4167923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81F1FC-91FE-D041-A608-4BABE7C543BD}">
      <dsp:nvSpPr>
        <dsp:cNvPr id="0" name=""/>
        <dsp:cNvSpPr/>
      </dsp:nvSpPr>
      <dsp:spPr>
        <a:xfrm>
          <a:off x="2432545" y="2437383"/>
          <a:ext cx="3892072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FD2DA-536D-8A49-A1AA-5CB7B3D6E194}">
      <dsp:nvSpPr>
        <dsp:cNvPr id="0" name=""/>
        <dsp:cNvSpPr/>
      </dsp:nvSpPr>
      <dsp:spPr>
        <a:xfrm>
          <a:off x="2432545" y="1274626"/>
          <a:ext cx="4167923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209DE-A116-4046-8048-98CE2F9BB069}">
      <dsp:nvSpPr>
        <dsp:cNvPr id="0" name=""/>
        <dsp:cNvSpPr/>
      </dsp:nvSpPr>
      <dsp:spPr>
        <a:xfrm>
          <a:off x="2432545" y="442696"/>
          <a:ext cx="4932228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75217-FA3B-F04B-AAC1-F3082321EAA5}">
      <dsp:nvSpPr>
        <dsp:cNvPr id="0" name=""/>
        <dsp:cNvSpPr/>
      </dsp:nvSpPr>
      <dsp:spPr>
        <a:xfrm>
          <a:off x="0" y="4838"/>
          <a:ext cx="4865090" cy="4865090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FC21B6-C514-B54C-A9F8-8370FB649DEC}">
      <dsp:nvSpPr>
        <dsp:cNvPr id="0" name=""/>
        <dsp:cNvSpPr/>
      </dsp:nvSpPr>
      <dsp:spPr>
        <a:xfrm>
          <a:off x="922576" y="1379644"/>
          <a:ext cx="3113657" cy="1605479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200" kern="1200" dirty="0">
              <a:solidFill>
                <a:schemeClr val="tx1"/>
              </a:solidFill>
            </a:rPr>
            <a:t>INCLUSIÓN/ DIVERSIDAD </a:t>
          </a:r>
        </a:p>
      </dsp:txBody>
      <dsp:txXfrm>
        <a:off x="922576" y="1379644"/>
        <a:ext cx="3113657" cy="1605479"/>
      </dsp:txXfrm>
    </dsp:sp>
    <dsp:sp modelId="{7822913F-C72F-7848-A8C1-5655E479F14E}">
      <dsp:nvSpPr>
        <dsp:cNvPr id="0" name=""/>
        <dsp:cNvSpPr/>
      </dsp:nvSpPr>
      <dsp:spPr>
        <a:xfrm>
          <a:off x="6926915" y="4838"/>
          <a:ext cx="875716" cy="875716"/>
        </a:xfrm>
        <a:prstGeom prst="ellipse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956C8B-95F6-584E-B190-2182F74BC3A3}">
      <dsp:nvSpPr>
        <dsp:cNvPr id="0" name=""/>
        <dsp:cNvSpPr/>
      </dsp:nvSpPr>
      <dsp:spPr>
        <a:xfrm>
          <a:off x="7802632" y="4838"/>
          <a:ext cx="1222788" cy="875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dirty="0"/>
            <a:t>Etnias</a:t>
          </a:r>
        </a:p>
      </dsp:txBody>
      <dsp:txXfrm>
        <a:off x="7802632" y="4838"/>
        <a:ext cx="1222788" cy="875716"/>
      </dsp:txXfrm>
    </dsp:sp>
    <dsp:sp modelId="{E08A3F73-F7DF-6F4C-8F68-CB7F9D3AB2A6}">
      <dsp:nvSpPr>
        <dsp:cNvPr id="0" name=""/>
        <dsp:cNvSpPr/>
      </dsp:nvSpPr>
      <dsp:spPr>
        <a:xfrm>
          <a:off x="6162610" y="836768"/>
          <a:ext cx="875716" cy="875716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B0DAE5-51F5-E34E-9DD9-66DB3D9FC4F7}">
      <dsp:nvSpPr>
        <dsp:cNvPr id="0" name=""/>
        <dsp:cNvSpPr/>
      </dsp:nvSpPr>
      <dsp:spPr>
        <a:xfrm>
          <a:off x="7038326" y="836768"/>
          <a:ext cx="1631936" cy="875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/>
            <a:t>Perspectiva de género </a:t>
          </a:r>
        </a:p>
      </dsp:txBody>
      <dsp:txXfrm>
        <a:off x="7038326" y="836768"/>
        <a:ext cx="1631936" cy="875716"/>
      </dsp:txXfrm>
    </dsp:sp>
    <dsp:sp modelId="{D0A1920F-CDB9-A84C-8F9B-B6A8AA8884C0}">
      <dsp:nvSpPr>
        <dsp:cNvPr id="0" name=""/>
        <dsp:cNvSpPr/>
      </dsp:nvSpPr>
      <dsp:spPr>
        <a:xfrm>
          <a:off x="5886759" y="1999525"/>
          <a:ext cx="875716" cy="875716"/>
        </a:xfrm>
        <a:prstGeom prst="ellipse">
          <a:avLst/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B10F72-63B6-1847-BB38-FECDFF394879}">
      <dsp:nvSpPr>
        <dsp:cNvPr id="0" name=""/>
        <dsp:cNvSpPr/>
      </dsp:nvSpPr>
      <dsp:spPr>
        <a:xfrm>
          <a:off x="6762475" y="1999525"/>
          <a:ext cx="2383438" cy="875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dirty="0"/>
            <a:t>Migraciones</a:t>
          </a:r>
        </a:p>
      </dsp:txBody>
      <dsp:txXfrm>
        <a:off x="6762475" y="1999525"/>
        <a:ext cx="2383438" cy="875716"/>
      </dsp:txXfrm>
    </dsp:sp>
    <dsp:sp modelId="{74B7391A-40D1-B04A-8F5C-DC61158E2429}">
      <dsp:nvSpPr>
        <dsp:cNvPr id="0" name=""/>
        <dsp:cNvSpPr/>
      </dsp:nvSpPr>
      <dsp:spPr>
        <a:xfrm>
          <a:off x="6162610" y="3162281"/>
          <a:ext cx="875716" cy="875716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E1A575-BF6E-E246-B5E8-6227063ACCC9}">
      <dsp:nvSpPr>
        <dsp:cNvPr id="0" name=""/>
        <dsp:cNvSpPr/>
      </dsp:nvSpPr>
      <dsp:spPr>
        <a:xfrm>
          <a:off x="7038326" y="3162281"/>
          <a:ext cx="1101977" cy="875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dirty="0"/>
            <a:t>PESD</a:t>
          </a:r>
        </a:p>
      </dsp:txBody>
      <dsp:txXfrm>
        <a:off x="7038326" y="3162281"/>
        <a:ext cx="1101977" cy="875716"/>
      </dsp:txXfrm>
    </dsp:sp>
    <dsp:sp modelId="{C331351D-7229-EB46-8655-006147B1E8E9}">
      <dsp:nvSpPr>
        <dsp:cNvPr id="0" name=""/>
        <dsp:cNvSpPr/>
      </dsp:nvSpPr>
      <dsp:spPr>
        <a:xfrm>
          <a:off x="6926915" y="3994212"/>
          <a:ext cx="875716" cy="8757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4EA544-867D-2B43-8577-672821486CD3}">
      <dsp:nvSpPr>
        <dsp:cNvPr id="0" name=""/>
        <dsp:cNvSpPr/>
      </dsp:nvSpPr>
      <dsp:spPr>
        <a:xfrm>
          <a:off x="7802632" y="3994212"/>
          <a:ext cx="1927548" cy="875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/>
            <a:t>Aulas Multiculturales</a:t>
          </a:r>
        </a:p>
      </dsp:txBody>
      <dsp:txXfrm>
        <a:off x="7802632" y="3994212"/>
        <a:ext cx="1927548" cy="875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11BC4-57E5-1046-9DE7-8DB43F69D05B}" type="datetimeFigureOut">
              <a:rPr lang="es-CL" smtClean="0"/>
              <a:t>10-08-18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96E69-F79B-4343-BF52-B87F5702D3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5553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Con el objetivo de reducir la incertidumbre  y constrastar tonos alarmistas...que aún subsisten...surge la pregunta...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96E69-F79B-4343-BF52-B87F5702D375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582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Marcador de imagen de diapositiva 1">
            <a:extLst>
              <a:ext uri="{FF2B5EF4-FFF2-40B4-BE49-F238E27FC236}">
                <a16:creationId xmlns:a16="http://schemas.microsoft.com/office/drawing/2014/main" id="{40E5EB02-E97B-A344-882F-BB2424CEE2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Marcador de notas 2">
            <a:extLst>
              <a:ext uri="{FF2B5EF4-FFF2-40B4-BE49-F238E27FC236}">
                <a16:creationId xmlns:a16="http://schemas.microsoft.com/office/drawing/2014/main" id="{46B3C9B6-2066-EC4B-BAEC-4088055F42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_tradnl"/>
          </a:p>
        </p:txBody>
      </p:sp>
      <p:sp>
        <p:nvSpPr>
          <p:cNvPr id="20483" name="Marcador de número de diapositiva 3">
            <a:extLst>
              <a:ext uri="{FF2B5EF4-FFF2-40B4-BE49-F238E27FC236}">
                <a16:creationId xmlns:a16="http://schemas.microsoft.com/office/drawing/2014/main" id="{B48B6F91-4FE7-9E4E-BBEC-EC9C60A9DE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524A95-7669-E549-AC4E-ECD24FE491AC}" type="slidenum">
              <a:rPr lang="es-ES_tradnl" altLang="es-ES_tradnl"/>
              <a:pPr/>
              <a:t>10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3554536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Marcador de imagen de diapositiva 1">
            <a:extLst>
              <a:ext uri="{FF2B5EF4-FFF2-40B4-BE49-F238E27FC236}">
                <a16:creationId xmlns:a16="http://schemas.microsoft.com/office/drawing/2014/main" id="{4CAD26A3-0DA6-A741-8FF7-1E0ED024D6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Marcador de notas 2">
            <a:extLst>
              <a:ext uri="{FF2B5EF4-FFF2-40B4-BE49-F238E27FC236}">
                <a16:creationId xmlns:a16="http://schemas.microsoft.com/office/drawing/2014/main" id="{E7421292-9E03-C044-86B2-20FE355035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_tradnl"/>
          </a:p>
        </p:txBody>
      </p:sp>
      <p:sp>
        <p:nvSpPr>
          <p:cNvPr id="31747" name="Marcador de número de diapositiva 3">
            <a:extLst>
              <a:ext uri="{FF2B5EF4-FFF2-40B4-BE49-F238E27FC236}">
                <a16:creationId xmlns:a16="http://schemas.microsoft.com/office/drawing/2014/main" id="{8EDE51AF-4C74-744E-AB24-54AF48EBB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C7DFA8-56C9-F346-A81E-68495D4A9CBD}" type="slidenum">
              <a:rPr lang="pt-BR" altLang="es-ES_tradnl"/>
              <a:pPr/>
              <a:t>11</a:t>
            </a:fld>
            <a:endParaRPr lang="pt-BR" altLang="es-ES_tradnl"/>
          </a:p>
        </p:txBody>
      </p:sp>
    </p:spTree>
    <p:extLst>
      <p:ext uri="{BB962C8B-B14F-4D97-AF65-F5344CB8AC3E}">
        <p14:creationId xmlns:p14="http://schemas.microsoft.com/office/powerpoint/2010/main" val="391989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Marcador de imagen de diapositiva 1">
            <a:extLst>
              <a:ext uri="{FF2B5EF4-FFF2-40B4-BE49-F238E27FC236}">
                <a16:creationId xmlns:a16="http://schemas.microsoft.com/office/drawing/2014/main" id="{5405C3BD-2A25-5C42-98F7-DE6FD4A61D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Marcador de notas 2">
            <a:extLst>
              <a:ext uri="{FF2B5EF4-FFF2-40B4-BE49-F238E27FC236}">
                <a16:creationId xmlns:a16="http://schemas.microsoft.com/office/drawing/2014/main" id="{473C70E0-435E-4C4C-8CC3-D24F2915FC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_tradnl"/>
          </a:p>
        </p:txBody>
      </p:sp>
      <p:sp>
        <p:nvSpPr>
          <p:cNvPr id="43011" name="Marcador de número de diapositiva 3">
            <a:extLst>
              <a:ext uri="{FF2B5EF4-FFF2-40B4-BE49-F238E27FC236}">
                <a16:creationId xmlns:a16="http://schemas.microsoft.com/office/drawing/2014/main" id="{74B1AFF2-469B-F74F-9CD3-64BE5FB32E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6F7F7B-6291-294D-BA64-E7C018F0D613}" type="slidenum">
              <a:rPr lang="es-ES_tradnl" altLang="es-ES_tradnl"/>
              <a:pPr/>
              <a:t>12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4012590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Marcador de imagen de diapositiva 1">
            <a:extLst>
              <a:ext uri="{FF2B5EF4-FFF2-40B4-BE49-F238E27FC236}">
                <a16:creationId xmlns:a16="http://schemas.microsoft.com/office/drawing/2014/main" id="{5405C3BD-2A25-5C42-98F7-DE6FD4A61D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Marcador de notas 2">
            <a:extLst>
              <a:ext uri="{FF2B5EF4-FFF2-40B4-BE49-F238E27FC236}">
                <a16:creationId xmlns:a16="http://schemas.microsoft.com/office/drawing/2014/main" id="{473C70E0-435E-4C4C-8CC3-D24F2915FC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_tradnl"/>
          </a:p>
        </p:txBody>
      </p:sp>
      <p:sp>
        <p:nvSpPr>
          <p:cNvPr id="43011" name="Marcador de número de diapositiva 3">
            <a:extLst>
              <a:ext uri="{FF2B5EF4-FFF2-40B4-BE49-F238E27FC236}">
                <a16:creationId xmlns:a16="http://schemas.microsoft.com/office/drawing/2014/main" id="{74B1AFF2-469B-F74F-9CD3-64BE5FB32E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6F7F7B-6291-294D-BA64-E7C018F0D613}" type="slidenum">
              <a:rPr lang="es-ES_tradnl" altLang="es-ES_tradnl"/>
              <a:pPr/>
              <a:t>13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1344119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Marcador de imagen de diapositiva 1">
            <a:extLst>
              <a:ext uri="{FF2B5EF4-FFF2-40B4-BE49-F238E27FC236}">
                <a16:creationId xmlns:a16="http://schemas.microsoft.com/office/drawing/2014/main" id="{5405C3BD-2A25-5C42-98F7-DE6FD4A61D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Marcador de notas 2">
            <a:extLst>
              <a:ext uri="{FF2B5EF4-FFF2-40B4-BE49-F238E27FC236}">
                <a16:creationId xmlns:a16="http://schemas.microsoft.com/office/drawing/2014/main" id="{473C70E0-435E-4C4C-8CC3-D24F2915FC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_tradnl"/>
          </a:p>
        </p:txBody>
      </p:sp>
      <p:sp>
        <p:nvSpPr>
          <p:cNvPr id="43011" name="Marcador de número de diapositiva 3">
            <a:extLst>
              <a:ext uri="{FF2B5EF4-FFF2-40B4-BE49-F238E27FC236}">
                <a16:creationId xmlns:a16="http://schemas.microsoft.com/office/drawing/2014/main" id="{74B1AFF2-469B-F74F-9CD3-64BE5FB32E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6F7F7B-6291-294D-BA64-E7C018F0D613}" type="slidenum">
              <a:rPr lang="es-ES_tradnl" altLang="es-ES_tradnl"/>
              <a:pPr/>
              <a:t>14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354331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gonzalezb@utalca.c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5EC9F2-B320-C648-BB14-C8F7A3FCC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015" y="2969471"/>
            <a:ext cx="10015959" cy="1287036"/>
          </a:xfrm>
        </p:spPr>
        <p:txBody>
          <a:bodyPr>
            <a:noAutofit/>
          </a:bodyPr>
          <a:lstStyle/>
          <a:p>
            <a:pPr algn="ctr"/>
            <a:r>
              <a:rPr lang="es-CL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Panel 1: </a:t>
            </a:r>
            <a:br>
              <a:rPr lang="es-CL" sz="18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Migración en la región del Maule: Comunicación Organizacional, Ruralidad y Educación</a:t>
            </a:r>
            <a:endParaRPr lang="es-CL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6 CuadroTexto">
            <a:extLst>
              <a:ext uri="{FF2B5EF4-FFF2-40B4-BE49-F238E27FC236}">
                <a16:creationId xmlns:a16="http://schemas.microsoft.com/office/drawing/2014/main" id="{72BE9044-4E00-D245-BA61-1484D44D0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435" y="5013209"/>
            <a:ext cx="4464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1200" dirty="0">
                <a:latin typeface="Arial" panose="020B0604020202020204" pitchFamily="34" charset="0"/>
              </a:rPr>
              <a:t>Pablo González Bravo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1200" dirty="0" err="1">
                <a:latin typeface="Arial" panose="020B0604020202020204" pitchFamily="34" charset="0"/>
              </a:rPr>
              <a:t>Ph.D</a:t>
            </a:r>
            <a:r>
              <a:rPr lang="es-ES" altLang="es-CL" sz="1200" dirty="0">
                <a:latin typeface="Arial" panose="020B0604020202020204" pitchFamily="34" charset="0"/>
              </a:rPr>
              <a:t>.  Ciencias sociales y comunicación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1200" dirty="0" err="1">
                <a:latin typeface="Arial" panose="020B0604020202020204" pitchFamily="34" charset="0"/>
              </a:rPr>
              <a:t>Mgs</a:t>
            </a:r>
            <a:r>
              <a:rPr lang="es-ES" altLang="es-CL" sz="1200" dirty="0">
                <a:latin typeface="Arial" panose="020B0604020202020204" pitchFamily="34" charset="0"/>
              </a:rPr>
              <a:t>. Ciencias sociales y políticas públicas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1200" dirty="0">
                <a:latin typeface="Arial" panose="020B0604020202020204" pitchFamily="34" charset="0"/>
              </a:rPr>
              <a:t>Antropólogo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1200" dirty="0">
                <a:latin typeface="Arial" panose="020B0604020202020204" pitchFamily="34" charset="0"/>
                <a:hlinkClick r:id="rId2"/>
              </a:rPr>
              <a:t>pgonzalezb@utalca.cl</a:t>
            </a:r>
            <a:endParaRPr lang="es-ES" altLang="es-CL" sz="1200" dirty="0"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5F7792-05B9-9448-BEBA-BE2C76838A0F}"/>
              </a:ext>
            </a:extLst>
          </p:cNvPr>
          <p:cNvSpPr txBox="1"/>
          <p:nvPr/>
        </p:nvSpPr>
        <p:spPr>
          <a:xfrm>
            <a:off x="5011000" y="1197106"/>
            <a:ext cx="65550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b="1" dirty="0"/>
              <a:t>Migración e Inclusión social </a:t>
            </a:r>
          </a:p>
          <a:p>
            <a:r>
              <a:rPr lang="es-CL" sz="2400" b="1" dirty="0"/>
              <a:t>En el contexto educativo </a:t>
            </a:r>
          </a:p>
        </p:txBody>
      </p:sp>
    </p:spTree>
    <p:extLst>
      <p:ext uri="{BB962C8B-B14F-4D97-AF65-F5344CB8AC3E}">
        <p14:creationId xmlns:p14="http://schemas.microsoft.com/office/powerpoint/2010/main" val="2208786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9A82726-BB2E-854A-BA7D-1D479007F3EC}"/>
              </a:ext>
            </a:extLst>
          </p:cNvPr>
          <p:cNvSpPr/>
          <p:nvPr/>
        </p:nvSpPr>
        <p:spPr>
          <a:xfrm>
            <a:off x="236237" y="2358969"/>
            <a:ext cx="10192553" cy="3240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5330" indent="-285750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s-CL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manifiesta en la originalidad y la pluralidad de las identidades que caracterizan a los grupos y las sociedades que componen la humanidad. </a:t>
            </a:r>
          </a:p>
          <a:p>
            <a:pPr marL="735330" indent="-285750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s-CL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 de intercambios de </a:t>
            </a:r>
            <a:r>
              <a:rPr lang="es-CL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innovación </a:t>
            </a:r>
            <a:r>
              <a:rPr lang="es-CL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 </a:t>
            </a:r>
            <a:r>
              <a:rPr lang="es-CL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creatividad</a:t>
            </a:r>
          </a:p>
          <a:p>
            <a:pPr marL="735330" indent="-285750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s-CL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tan necesaria para el género humano como la diversidad biológica para los organismos vivos. </a:t>
            </a:r>
          </a:p>
          <a:p>
            <a:pPr marL="735330" indent="-285750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s-CL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Constituye el patrimonio común de la humanidad y debe ser reconocida y consolidada en beneficio de las generaciones presentes y futuras.</a:t>
            </a:r>
          </a:p>
          <a:p>
            <a:pPr marL="735330" indent="-28575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endParaRPr lang="es-ES_tradnl" sz="12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D496CF5-733A-0745-A77B-92E096D359C3}"/>
              </a:ext>
            </a:extLst>
          </p:cNvPr>
          <p:cNvSpPr txBox="1"/>
          <p:nvPr/>
        </p:nvSpPr>
        <p:spPr>
          <a:xfrm>
            <a:off x="6255026" y="1099930"/>
            <a:ext cx="4328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atin typeface="Verdana" panose="020B0604030504040204" pitchFamily="34" charset="0"/>
                <a:cs typeface="Times New Roman" panose="02020603050405020304" pitchFamily="18" charset="0"/>
              </a:rPr>
              <a:t>DIVERSIDAD CULTURAL (UNESCO) </a:t>
            </a:r>
          </a:p>
        </p:txBody>
      </p:sp>
    </p:spTree>
    <p:extLst>
      <p:ext uri="{BB962C8B-B14F-4D97-AF65-F5344CB8AC3E}">
        <p14:creationId xmlns:p14="http://schemas.microsoft.com/office/powerpoint/2010/main" val="1799437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7A1E536-C55A-594C-BD85-2E782CCBF87F}"/>
              </a:ext>
            </a:extLst>
          </p:cNvPr>
          <p:cNvSpPr/>
          <p:nvPr/>
        </p:nvSpPr>
        <p:spPr>
          <a:xfrm>
            <a:off x="3048000" y="1541112"/>
            <a:ext cx="6096000" cy="30832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400"/>
              </a:spcAft>
            </a:pPr>
            <a:r>
              <a:rPr lang="es-ES_tradnl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_tradnl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S_tradnl" sz="24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educación inclusiva </a:t>
            </a:r>
            <a:r>
              <a:rPr lang="es-ES_tradnl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también puede ser una vía esencial para superar la exclusión social que resulta de ciertas actitudes y respuestas ante las diferencias socioeconómicas, culturales, o de género, por nombrar algunas de ellas, y que lamentablemente muchas veces se reproducen al interior de las escuelas” (Blanco, 2006, p. 6).</a:t>
            </a:r>
            <a:endParaRPr lang="es-ES_tradnl" sz="1050" b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016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1268115-FC0A-B24C-AFD8-74A65C8761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3974920"/>
              </p:ext>
            </p:extLst>
          </p:nvPr>
        </p:nvGraphicFramePr>
        <p:xfrm>
          <a:off x="1692561" y="1119633"/>
          <a:ext cx="9730181" cy="4874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189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04AE027-465B-B14A-9F14-60559128919C}"/>
              </a:ext>
            </a:extLst>
          </p:cNvPr>
          <p:cNvSpPr txBox="1"/>
          <p:nvPr/>
        </p:nvSpPr>
        <p:spPr>
          <a:xfrm>
            <a:off x="7659757" y="927652"/>
            <a:ext cx="273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EJEMPLOS INICIATIVAS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D0BCA51-F0B1-C647-A75E-AD367DEA007C}"/>
              </a:ext>
            </a:extLst>
          </p:cNvPr>
          <p:cNvSpPr/>
          <p:nvPr/>
        </p:nvSpPr>
        <p:spPr>
          <a:xfrm>
            <a:off x="3048000" y="2967335"/>
            <a:ext cx="7341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itchFamily="2" charset="2"/>
              <a:buChar char="q"/>
            </a:pPr>
            <a:r>
              <a:rPr lang="es-CL" dirty="0"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Incorporación del tema de Inclusión en la Formación Inicial de Profesores de la UCN 2017</a:t>
            </a:r>
            <a:endParaRPr lang="es-CL" sz="1100" dirty="0">
              <a:effectLst/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q"/>
            </a:pPr>
            <a:r>
              <a:rPr lang="es-CL" dirty="0"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Diversidad en el aula o el derecho hacia una educación inclusiva 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q"/>
            </a:pPr>
            <a:r>
              <a:rPr lang="es-CL" dirty="0"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Diplomado en Diversidad (Enfoque basado en competencias)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q"/>
            </a:pPr>
            <a:r>
              <a:rPr lang="es-CL" dirty="0"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Proyecto Explora-Maule temáticas  asociadas a  Migración (Colegio Machi Pichu Curico)</a:t>
            </a:r>
          </a:p>
        </p:txBody>
      </p:sp>
    </p:spTree>
    <p:extLst>
      <p:ext uri="{BB962C8B-B14F-4D97-AF65-F5344CB8AC3E}">
        <p14:creationId xmlns:p14="http://schemas.microsoft.com/office/powerpoint/2010/main" val="437221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8714B6E-B18A-8E40-8568-C585BED80BDB}"/>
              </a:ext>
            </a:extLst>
          </p:cNvPr>
          <p:cNvSpPr txBox="1"/>
          <p:nvPr/>
        </p:nvSpPr>
        <p:spPr>
          <a:xfrm>
            <a:off x="8494643" y="4306956"/>
            <a:ext cx="2816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5400" b="1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19342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D5F7792-05B9-9448-BEBA-BE2C76838A0F}"/>
              </a:ext>
            </a:extLst>
          </p:cNvPr>
          <p:cNvSpPr txBox="1"/>
          <p:nvPr/>
        </p:nvSpPr>
        <p:spPr>
          <a:xfrm>
            <a:off x="8059000" y="1395889"/>
            <a:ext cx="37176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/>
              <a:t>Migración e Inclusión social </a:t>
            </a:r>
          </a:p>
          <a:p>
            <a:r>
              <a:rPr lang="es-CL" sz="1400" b="1" dirty="0"/>
              <a:t>En el contexto educativo 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CD2B609-E1D6-EA46-A806-20C08BE2BF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7814426"/>
              </p:ext>
            </p:extLst>
          </p:nvPr>
        </p:nvGraphicFramePr>
        <p:xfrm>
          <a:off x="357809" y="1295074"/>
          <a:ext cx="7403548" cy="5200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9104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9FEE90C-62AB-1E4B-AA79-FAAF8A7867D3}"/>
              </a:ext>
            </a:extLst>
          </p:cNvPr>
          <p:cNvSpPr txBox="1"/>
          <p:nvPr/>
        </p:nvSpPr>
        <p:spPr>
          <a:xfrm>
            <a:off x="6913684" y="993547"/>
            <a:ext cx="454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Múltiples Rutas hacia el  Nuevo Mundo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39DC422-C02F-A84B-8997-1B81F24DF80E}"/>
              </a:ext>
            </a:extLst>
          </p:cNvPr>
          <p:cNvSpPr txBox="1"/>
          <p:nvPr/>
        </p:nvSpPr>
        <p:spPr>
          <a:xfrm>
            <a:off x="1569307" y="3311610"/>
            <a:ext cx="878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¿ Cuando Migraron  los humanos por primera vez al continente Americano? </a:t>
            </a:r>
          </a:p>
        </p:txBody>
      </p:sp>
    </p:spTree>
    <p:extLst>
      <p:ext uri="{BB962C8B-B14F-4D97-AF65-F5344CB8AC3E}">
        <p14:creationId xmlns:p14="http://schemas.microsoft.com/office/powerpoint/2010/main" val="105805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A7352CA-1E41-2D49-ADF4-8BB555E03E89}"/>
              </a:ext>
            </a:extLst>
          </p:cNvPr>
          <p:cNvSpPr txBox="1"/>
          <p:nvPr/>
        </p:nvSpPr>
        <p:spPr>
          <a:xfrm>
            <a:off x="1379232" y="3712598"/>
            <a:ext cx="7555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La primera  gran ola migratoria  humana al continente Americano</a:t>
            </a:r>
          </a:p>
          <a:p>
            <a:r>
              <a:rPr lang="es-CL" dirty="0"/>
              <a:t>...se produjo  a través del puente de Beringia ...40.000 años...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35D08C-68F5-3D44-B745-6FB214EB8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162" y="897689"/>
            <a:ext cx="4529442" cy="226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2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42C4FD3-EFFF-D944-81F9-1381966D760C}"/>
              </a:ext>
            </a:extLst>
          </p:cNvPr>
          <p:cNvSpPr txBox="1"/>
          <p:nvPr/>
        </p:nvSpPr>
        <p:spPr>
          <a:xfrm>
            <a:off x="717944" y="282956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CL" dirty="0"/>
              <a:t>15.500 años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A545160-492B-1648-AA92-53E95426144F}"/>
              </a:ext>
            </a:extLst>
          </p:cNvPr>
          <p:cNvSpPr txBox="1"/>
          <p:nvPr/>
        </p:nvSpPr>
        <p:spPr>
          <a:xfrm>
            <a:off x="543072" y="3405248"/>
            <a:ext cx="54393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“Analisis de ADN permitieron la secuenciación </a:t>
            </a:r>
          </a:p>
          <a:p>
            <a:r>
              <a:rPr lang="es-CL" dirty="0"/>
              <a:t>de un genoma paleomericano  </a:t>
            </a:r>
          </a:p>
          <a:p>
            <a:r>
              <a:rPr lang="es-CL" dirty="0"/>
              <a:t>en un yacimiento </a:t>
            </a:r>
          </a:p>
          <a:p>
            <a:r>
              <a:rPr lang="es-CL" dirty="0"/>
              <a:t>de Anzick de Montana...(2014)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8A7ABBA-0A13-C540-861C-264DA43E3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946" y="1027538"/>
            <a:ext cx="5963213" cy="397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46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42740BD-B481-714D-9A3D-5076019A7A7B}"/>
              </a:ext>
            </a:extLst>
          </p:cNvPr>
          <p:cNvSpPr/>
          <p:nvPr/>
        </p:nvSpPr>
        <p:spPr>
          <a:xfrm>
            <a:off x="1091879" y="265561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b="1" dirty="0">
                <a:latin typeface="Arial" panose="020B0604020202020204" pitchFamily="34" charset="0"/>
              </a:rPr>
              <a:t>Se conoce a Monte Verde II  (Chile) como el yacimiento arqueológico más antiguo de América, con aproximadamente  18.500 años de antigüedad.(2013)</a:t>
            </a:r>
            <a:endParaRPr lang="es-CL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806C0F7-9A70-1E4E-86D4-F55A29BD6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936" y="726305"/>
            <a:ext cx="3797329" cy="505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8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577225-B0B7-CE47-B64C-FCD2D9683965}"/>
              </a:ext>
            </a:extLst>
          </p:cNvPr>
          <p:cNvSpPr txBox="1"/>
          <p:nvPr/>
        </p:nvSpPr>
        <p:spPr>
          <a:xfrm>
            <a:off x="2974694" y="1539433"/>
            <a:ext cx="8140370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es-CL" dirty="0"/>
              <a:t>Entonces...”Viejos temas  ...nuevos desafios ...”</a:t>
            </a:r>
          </a:p>
          <a:p>
            <a:endParaRPr lang="es-CL" dirty="0"/>
          </a:p>
          <a:p>
            <a:r>
              <a:rPr lang="es-CL" sz="2800" dirty="0"/>
              <a:t>Migración= Oportunidad </a:t>
            </a:r>
          </a:p>
          <a:p>
            <a:endParaRPr lang="es-CL" dirty="0"/>
          </a:p>
          <a:p>
            <a:r>
              <a:rPr lang="es-CL" dirty="0"/>
              <a:t>Inclusión Social y Diversidad</a:t>
            </a:r>
          </a:p>
          <a:p>
            <a:endParaRPr lang="es-CL" dirty="0"/>
          </a:p>
          <a:p>
            <a:endParaRPr lang="es-CL" dirty="0"/>
          </a:p>
          <a:p>
            <a:pPr marL="285750" indent="-285750">
              <a:buFont typeface="Wingdings" pitchFamily="2" charset="2"/>
              <a:buChar char="q"/>
            </a:pPr>
            <a:r>
              <a:rPr lang="es-CL" sz="2400" dirty="0"/>
              <a:t>Comprender que la población  migrante </a:t>
            </a:r>
          </a:p>
          <a:p>
            <a:r>
              <a:rPr lang="es-CL" sz="2400" dirty="0"/>
              <a:t>es una contribución a la riqueza y diversidad cultural </a:t>
            </a:r>
          </a:p>
          <a:p>
            <a:r>
              <a:rPr lang="es-CL" sz="2400" dirty="0"/>
              <a:t>de nuestro pais ....</a:t>
            </a:r>
          </a:p>
        </p:txBody>
      </p:sp>
    </p:spTree>
    <p:extLst>
      <p:ext uri="{BB962C8B-B14F-4D97-AF65-F5344CB8AC3E}">
        <p14:creationId xmlns:p14="http://schemas.microsoft.com/office/powerpoint/2010/main" val="1755579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7B90B-7DCD-FE41-A074-548C5FB94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048" y="2813092"/>
            <a:ext cx="8610600" cy="1293028"/>
          </a:xfrm>
        </p:spPr>
        <p:txBody>
          <a:bodyPr>
            <a:noAutofit/>
          </a:bodyPr>
          <a:lstStyle/>
          <a:p>
            <a:r>
              <a:rPr lang="es-CL" sz="2800" dirty="0"/>
              <a:t>¿</a:t>
            </a:r>
            <a:r>
              <a:rPr lang="es-CL" sz="2800" cap="none" dirty="0"/>
              <a:t>Estamos preparados para abordar y gestionar la compleja diversidad en la cual habitamos y/o habitaremos </a:t>
            </a:r>
            <a:r>
              <a:rPr lang="es-CL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3633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2 Marcador de contenido">
            <a:extLst>
              <a:ext uri="{FF2B5EF4-FFF2-40B4-BE49-F238E27FC236}">
                <a16:creationId xmlns:a16="http://schemas.microsoft.com/office/drawing/2014/main" id="{91818670-65F9-4D45-B3D4-9791756F3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229225"/>
            <a:ext cx="8229600" cy="896938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CL" altLang="es-ES_tradnl" b="1" i="1"/>
              <a:t>Un proyecto educativo de calidad debe saber incluir la diversidad</a:t>
            </a:r>
          </a:p>
        </p:txBody>
      </p:sp>
      <p:pic>
        <p:nvPicPr>
          <p:cNvPr id="18434" name="Picture 2" descr="Resultado de imagen para endisc II senadis">
            <a:extLst>
              <a:ext uri="{FF2B5EF4-FFF2-40B4-BE49-F238E27FC236}">
                <a16:creationId xmlns:a16="http://schemas.microsoft.com/office/drawing/2014/main" id="{E148C72B-6714-2249-9584-9973A617E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998538"/>
            <a:ext cx="5329238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425804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446</TotalTime>
  <Words>432</Words>
  <Application>Microsoft Macintosh PowerPoint</Application>
  <PresentationFormat>Panorámica</PresentationFormat>
  <Paragraphs>61</Paragraphs>
  <Slides>14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MS Gothic</vt:lpstr>
      <vt:lpstr>Arial</vt:lpstr>
      <vt:lpstr>Calibri</vt:lpstr>
      <vt:lpstr>Century Gothic</vt:lpstr>
      <vt:lpstr>Times New Roman</vt:lpstr>
      <vt:lpstr>Verdana</vt:lpstr>
      <vt:lpstr>Wingdings</vt:lpstr>
      <vt:lpstr>Estela de condensación</vt:lpstr>
      <vt:lpstr>Panel 1:  Migración en la región del Maule: Comunicación Organizacional, Ruralidad y Educación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¿Estamos preparados para abordar y gestionar la compleja diversidad en la cual habitamos y/o habitaremos 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Panel 1:  Migración en la región del Maule: Comunicación Organizacional, Ruralidad y Educación</dc:title>
  <dc:creator>pablogb2009@gmail.com</dc:creator>
  <cp:lastModifiedBy>pablogb2009@gmail.com</cp:lastModifiedBy>
  <cp:revision>17</cp:revision>
  <dcterms:created xsi:type="dcterms:W3CDTF">2018-08-09T23:05:18Z</dcterms:created>
  <dcterms:modified xsi:type="dcterms:W3CDTF">2018-08-10T12:33:50Z</dcterms:modified>
</cp:coreProperties>
</file>